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44"/>
  </p:notesMasterIdLst>
  <p:sldIdLst>
    <p:sldId id="311" r:id="rId5"/>
    <p:sldId id="343" r:id="rId6"/>
    <p:sldId id="304" r:id="rId7"/>
    <p:sldId id="305" r:id="rId8"/>
    <p:sldId id="306" r:id="rId9"/>
    <p:sldId id="325" r:id="rId10"/>
    <p:sldId id="324" r:id="rId11"/>
    <p:sldId id="326" r:id="rId12"/>
    <p:sldId id="309" r:id="rId13"/>
    <p:sldId id="303" r:id="rId14"/>
    <p:sldId id="314" r:id="rId15"/>
    <p:sldId id="342" r:id="rId16"/>
    <p:sldId id="329" r:id="rId17"/>
    <p:sldId id="340" r:id="rId18"/>
    <p:sldId id="327" r:id="rId19"/>
    <p:sldId id="341" r:id="rId20"/>
    <p:sldId id="308" r:id="rId21"/>
    <p:sldId id="294" r:id="rId22"/>
    <p:sldId id="336" r:id="rId23"/>
    <p:sldId id="334" r:id="rId24"/>
    <p:sldId id="335" r:id="rId25"/>
    <p:sldId id="339" r:id="rId26"/>
    <p:sldId id="345" r:id="rId27"/>
    <p:sldId id="347" r:id="rId28"/>
    <p:sldId id="297" r:id="rId29"/>
    <p:sldId id="337" r:id="rId30"/>
    <p:sldId id="351" r:id="rId31"/>
    <p:sldId id="352" r:id="rId32"/>
    <p:sldId id="353" r:id="rId33"/>
    <p:sldId id="354" r:id="rId34"/>
    <p:sldId id="332" r:id="rId35"/>
    <p:sldId id="333" r:id="rId36"/>
    <p:sldId id="357" r:id="rId37"/>
    <p:sldId id="356" r:id="rId38"/>
    <p:sldId id="359" r:id="rId39"/>
    <p:sldId id="355" r:id="rId40"/>
    <p:sldId id="358" r:id="rId41"/>
    <p:sldId id="360" r:id="rId42"/>
    <p:sldId id="36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9F086-01B5-443C-8120-87334B1DFB07}" v="1546" dt="2025-02-05T22:06:1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0" autoAdjust="0"/>
    <p:restoredTop sz="94660"/>
  </p:normalViewPr>
  <p:slideViewPr>
    <p:cSldViewPr snapToGrid="0">
      <p:cViewPr>
        <p:scale>
          <a:sx n="66" d="100"/>
          <a:sy n="66" d="100"/>
        </p:scale>
        <p:origin x="24" y="3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semann" userId="59f8833a-3cb5-434f-a21b-1930ced4df7c" providerId="ADAL" clId="{9D39F086-01B5-443C-8120-87334B1DFB07}"/>
    <pc:docChg chg="undo redo custSel addSld delSld modSld sldOrd">
      <pc:chgData name="Stefan Rosemann" userId="59f8833a-3cb5-434f-a21b-1930ced4df7c" providerId="ADAL" clId="{9D39F086-01B5-443C-8120-87334B1DFB07}" dt="2025-02-05T22:06:12.128" v="4116" actId="20577"/>
      <pc:docMkLst>
        <pc:docMk/>
      </pc:docMkLst>
      <pc:sldChg chg="addSp modSp del modAnim">
        <pc:chgData name="Stefan Rosemann" userId="59f8833a-3cb5-434f-a21b-1930ced4df7c" providerId="ADAL" clId="{9D39F086-01B5-443C-8120-87334B1DFB07}" dt="2025-01-30T15:18:18.600" v="1183" actId="47"/>
        <pc:sldMkLst>
          <pc:docMk/>
          <pc:sldMk cId="511082959" sldId="256"/>
        </pc:sldMkLst>
      </pc:sldChg>
      <pc:sldChg chg="addSp delSp modSp mod delAnim modAnim">
        <pc:chgData name="Stefan Rosemann" userId="59f8833a-3cb5-434f-a21b-1930ced4df7c" providerId="ADAL" clId="{9D39F086-01B5-443C-8120-87334B1DFB07}" dt="2025-01-30T20:00:15.639" v="1514" actId="478"/>
        <pc:sldMkLst>
          <pc:docMk/>
          <pc:sldMk cId="1614369375" sldId="294"/>
        </pc:sldMkLst>
        <pc:spChg chg="mod">
          <ac:chgData name="Stefan Rosemann" userId="59f8833a-3cb5-434f-a21b-1930ced4df7c" providerId="ADAL" clId="{9D39F086-01B5-443C-8120-87334B1DFB07}" dt="2025-01-30T19:44:32.923" v="1506" actId="6549"/>
          <ac:spMkLst>
            <pc:docMk/>
            <pc:sldMk cId="1614369375" sldId="294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30T19:56:59.720" v="1512" actId="1076"/>
          <ac:spMkLst>
            <pc:docMk/>
            <pc:sldMk cId="1614369375" sldId="294"/>
            <ac:spMk id="14" creationId="{948DE1EB-4534-6714-FAC9-62B7B77D0565}"/>
          </ac:spMkLst>
        </pc:spChg>
        <pc:picChg chg="mod">
          <ac:chgData name="Stefan Rosemann" userId="59f8833a-3cb5-434f-a21b-1930ced4df7c" providerId="ADAL" clId="{9D39F086-01B5-443C-8120-87334B1DFB07}" dt="2025-01-30T19:42:52.581" v="1477" actId="1076"/>
          <ac:picMkLst>
            <pc:docMk/>
            <pc:sldMk cId="1614369375" sldId="294"/>
            <ac:picMk id="11" creationId="{BFA40D52-1558-405F-B328-5826FDA5B0E8}"/>
          </ac:picMkLst>
        </pc:picChg>
        <pc:picChg chg="mod">
          <ac:chgData name="Stefan Rosemann" userId="59f8833a-3cb5-434f-a21b-1930ced4df7c" providerId="ADAL" clId="{9D39F086-01B5-443C-8120-87334B1DFB07}" dt="2025-01-30T19:37:06.805" v="1465" actId="1076"/>
          <ac:picMkLst>
            <pc:docMk/>
            <pc:sldMk cId="1614369375" sldId="294"/>
            <ac:picMk id="1026" creationId="{1C0E4154-F966-4F17-A152-0EBD8F425210}"/>
          </ac:picMkLst>
        </pc:picChg>
      </pc:sldChg>
      <pc:sldChg chg="addSp delSp modSp add del mod setClrOvrMap">
        <pc:chgData name="Stefan Rosemann" userId="59f8833a-3cb5-434f-a21b-1930ced4df7c" providerId="ADAL" clId="{9D39F086-01B5-443C-8120-87334B1DFB07}" dt="2025-02-04T14:36:42.103" v="2800" actId="47"/>
        <pc:sldMkLst>
          <pc:docMk/>
          <pc:sldMk cId="1091729847" sldId="296"/>
        </pc:sldMkLst>
        <pc:picChg chg="mod ord">
          <ac:chgData name="Stefan Rosemann" userId="59f8833a-3cb5-434f-a21b-1930ced4df7c" providerId="ADAL" clId="{9D39F086-01B5-443C-8120-87334B1DFB07}" dt="2025-02-04T14:34:42.813" v="2782" actId="29295"/>
          <ac:picMkLst>
            <pc:docMk/>
            <pc:sldMk cId="1091729847" sldId="296"/>
            <ac:picMk id="5" creationId="{78407471-B38D-FCCD-45EB-1F8EFC8BCC1F}"/>
          </ac:picMkLst>
        </pc:picChg>
        <pc:picChg chg="del mod modCrop">
          <ac:chgData name="Stefan Rosemann" userId="59f8833a-3cb5-434f-a21b-1930ced4df7c" providerId="ADAL" clId="{9D39F086-01B5-443C-8120-87334B1DFB07}" dt="2025-02-04T14:35:18.281" v="2789" actId="21"/>
          <ac:picMkLst>
            <pc:docMk/>
            <pc:sldMk cId="1091729847" sldId="296"/>
            <ac:picMk id="10" creationId="{27A9E24F-462E-6BE7-47C6-76BB5C24371C}"/>
          </ac:picMkLst>
        </pc:picChg>
      </pc:sldChg>
      <pc:sldChg chg="addSp delSp modSp mod">
        <pc:chgData name="Stefan Rosemann" userId="59f8833a-3cb5-434f-a21b-1930ced4df7c" providerId="ADAL" clId="{9D39F086-01B5-443C-8120-87334B1DFB07}" dt="2025-02-04T14:31:24.108" v="2744" actId="1076"/>
        <pc:sldMkLst>
          <pc:docMk/>
          <pc:sldMk cId="63587687" sldId="297"/>
        </pc:sldMkLst>
        <pc:spChg chg="del">
          <ac:chgData name="Stefan Rosemann" userId="59f8833a-3cb5-434f-a21b-1930ced4df7c" providerId="ADAL" clId="{9D39F086-01B5-443C-8120-87334B1DFB07}" dt="2025-02-04T14:28:14.605" v="2724" actId="478"/>
          <ac:spMkLst>
            <pc:docMk/>
            <pc:sldMk cId="63587687" sldId="297"/>
            <ac:spMk id="3" creationId="{765E3AE4-55FE-0644-44F5-6BE98EFA6F94}"/>
          </ac:spMkLst>
        </pc:spChg>
        <pc:spChg chg="mod or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" creationId="{E054506F-4E36-E476-9D1C-426844C1C4AB}"/>
          </ac:spMkLst>
        </pc:spChg>
        <pc:spChg chg="del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6" creationId="{9F4444CE-BC8D-4D61-B303-4C05614E62AB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28" creationId="{3A6596D4-D53C-424F-9F16-CC8686C079E0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34" creationId="{9772CABD-4211-42AA-B349-D4002E52F1EF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36" creationId="{BBD91630-4DBA-4294-8016-FEB5C3B0CED1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38" creationId="{E67D1587-504D-41BC-9D48-B61257BFBCF0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0" creationId="{8765DD1A-F044-4DE7-8A9B-7C30DC85A4AF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2" creationId="{2FE2170D-72D6-48A8-8E9A-BFF3BF03D032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4" creationId="{01D19436-094D-463D-AFEA-870FDBD03797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6" creationId="{9A2DE6E0-967C-4C58-8558-EC08F1138BD1}"/>
          </ac:spMkLst>
        </pc:spChg>
        <pc:picChg chg="mod">
          <ac:chgData name="Stefan Rosemann" userId="59f8833a-3cb5-434f-a21b-1930ced4df7c" providerId="ADAL" clId="{9D39F086-01B5-443C-8120-87334B1DFB07}" dt="2025-02-04T14:31:24.108" v="2744" actId="1076"/>
          <ac:picMkLst>
            <pc:docMk/>
            <pc:sldMk cId="63587687" sldId="297"/>
            <ac:picMk id="9" creationId="{38CD62FA-D405-7291-A6FA-679C12492CD1}"/>
          </ac:picMkLst>
        </pc:picChg>
      </pc:sldChg>
      <pc:sldChg chg="del ord">
        <pc:chgData name="Stefan Rosemann" userId="59f8833a-3cb5-434f-a21b-1930ced4df7c" providerId="ADAL" clId="{9D39F086-01B5-443C-8120-87334B1DFB07}" dt="2025-02-04T14:32:43.665" v="2756" actId="47"/>
        <pc:sldMkLst>
          <pc:docMk/>
          <pc:sldMk cId="3112105535" sldId="299"/>
        </pc:sldMkLst>
      </pc:sldChg>
      <pc:sldChg chg="modAnim">
        <pc:chgData name="Stefan Rosemann" userId="59f8833a-3cb5-434f-a21b-1930ced4df7c" providerId="ADAL" clId="{9D39F086-01B5-443C-8120-87334B1DFB07}" dt="2025-01-30T15:24:45.665" v="1325"/>
        <pc:sldMkLst>
          <pc:docMk/>
          <pc:sldMk cId="89387441" sldId="304"/>
        </pc:sldMkLst>
      </pc:sldChg>
      <pc:sldChg chg="addSp modSp mod modAnim">
        <pc:chgData name="Stefan Rosemann" userId="59f8833a-3cb5-434f-a21b-1930ced4df7c" providerId="ADAL" clId="{9D39F086-01B5-443C-8120-87334B1DFB07}" dt="2025-01-30T19:35:16.072" v="1439"/>
        <pc:sldMkLst>
          <pc:docMk/>
          <pc:sldMk cId="2607736129" sldId="308"/>
        </pc:sldMkLst>
        <pc:spChg chg="add mod">
          <ac:chgData name="Stefan Rosemann" userId="59f8833a-3cb5-434f-a21b-1930ced4df7c" providerId="ADAL" clId="{9D39F086-01B5-443C-8120-87334B1DFB07}" dt="2025-01-30T19:35:12.242" v="1438" actId="1582"/>
          <ac:spMkLst>
            <pc:docMk/>
            <pc:sldMk cId="2607736129" sldId="308"/>
            <ac:spMk id="2" creationId="{3C637C87-6AD8-7858-F009-FBB995A7ED3F}"/>
          </ac:spMkLst>
        </pc:spChg>
      </pc:sldChg>
      <pc:sldChg chg="modSp mod modAnim">
        <pc:chgData name="Stefan Rosemann" userId="59f8833a-3cb5-434f-a21b-1930ced4df7c" providerId="ADAL" clId="{9D39F086-01B5-443C-8120-87334B1DFB07}" dt="2025-01-27T16:33:23.924" v="521" actId="113"/>
        <pc:sldMkLst>
          <pc:docMk/>
          <pc:sldMk cId="492969738" sldId="309"/>
        </pc:sldMkLst>
        <pc:spChg chg="mod">
          <ac:chgData name="Stefan Rosemann" userId="59f8833a-3cb5-434f-a21b-1930ced4df7c" providerId="ADAL" clId="{9D39F086-01B5-443C-8120-87334B1DFB07}" dt="2025-01-27T16:33:23.924" v="521" actId="113"/>
          <ac:spMkLst>
            <pc:docMk/>
            <pc:sldMk cId="492969738" sldId="309"/>
            <ac:spMk id="5" creationId="{006CE83C-E0E2-752D-9C96-D2C7660DA08E}"/>
          </ac:spMkLst>
        </pc:spChg>
        <pc:picChg chg="mod">
          <ac:chgData name="Stefan Rosemann" userId="59f8833a-3cb5-434f-a21b-1930ced4df7c" providerId="ADAL" clId="{9D39F086-01B5-443C-8120-87334B1DFB07}" dt="2025-01-27T16:21:04.585" v="379" actId="14100"/>
          <ac:picMkLst>
            <pc:docMk/>
            <pc:sldMk cId="492969738" sldId="309"/>
            <ac:picMk id="2" creationId="{9195E715-182F-C7FA-82E3-DF9CC2F6BE2F}"/>
          </ac:picMkLst>
        </pc:picChg>
      </pc:sldChg>
      <pc:sldChg chg="delSp modSp add del setBg delDesignElem">
        <pc:chgData name="Stefan Rosemann" userId="59f8833a-3cb5-434f-a21b-1930ced4df7c" providerId="ADAL" clId="{9D39F086-01B5-443C-8120-87334B1DFB07}" dt="2025-02-05T20:07:11.031" v="3223" actId="47"/>
        <pc:sldMkLst>
          <pc:docMk/>
          <pc:sldMk cId="2178890636" sldId="321"/>
        </pc:sldMkLst>
        <pc:spChg chg="del">
          <ac:chgData name="Stefan Rosemann" userId="59f8833a-3cb5-434f-a21b-1930ced4df7c" providerId="ADAL" clId="{9D39F086-01B5-443C-8120-87334B1DFB07}" dt="2025-02-05T20:01:10.182" v="3160"/>
          <ac:spMkLst>
            <pc:docMk/>
            <pc:sldMk cId="2178890636" sldId="321"/>
            <ac:spMk id="6" creationId="{9F4444CE-BC8D-4D61-B303-4C05614E62AB}"/>
          </ac:spMkLst>
        </pc:spChg>
        <pc:spChg chg="del">
          <ac:chgData name="Stefan Rosemann" userId="59f8833a-3cb5-434f-a21b-1930ced4df7c" providerId="ADAL" clId="{9D39F086-01B5-443C-8120-87334B1DFB07}" dt="2025-02-05T20:01:10.182" v="3160"/>
          <ac:spMkLst>
            <pc:docMk/>
            <pc:sldMk cId="2178890636" sldId="321"/>
            <ac:spMk id="7" creationId="{73772B81-181F-48B7-8826-4D9686D15DF5}"/>
          </ac:spMkLst>
        </pc:spChg>
        <pc:spChg chg="del">
          <ac:chgData name="Stefan Rosemann" userId="59f8833a-3cb5-434f-a21b-1930ced4df7c" providerId="ADAL" clId="{9D39F086-01B5-443C-8120-87334B1DFB07}" dt="2025-02-05T20:01:10.182" v="3160"/>
          <ac:spMkLst>
            <pc:docMk/>
            <pc:sldMk cId="2178890636" sldId="321"/>
            <ac:spMk id="8" creationId="{B2205F6E-03C6-4E92-877C-E2482F6599AA}"/>
          </ac:spMkLst>
        </pc:spChg>
        <pc:picChg chg="mod">
          <ac:chgData name="Stefan Rosemann" userId="59f8833a-3cb5-434f-a21b-1930ced4df7c" providerId="ADAL" clId="{9D39F086-01B5-443C-8120-87334B1DFB07}" dt="2025-02-05T20:01:21.367" v="3163" actId="1076"/>
          <ac:picMkLst>
            <pc:docMk/>
            <pc:sldMk cId="2178890636" sldId="321"/>
            <ac:picMk id="2050" creationId="{2551C399-4F7C-A346-E855-793EED5D09CB}"/>
          </ac:picMkLst>
        </pc:picChg>
      </pc:sldChg>
      <pc:sldChg chg="modSp modAnim">
        <pc:chgData name="Stefan Rosemann" userId="59f8833a-3cb5-434f-a21b-1930ced4df7c" providerId="ADAL" clId="{9D39F086-01B5-443C-8120-87334B1DFB07}" dt="2025-01-27T16:26:46.399" v="412" actId="1076"/>
        <pc:sldMkLst>
          <pc:docMk/>
          <pc:sldMk cId="2020259571" sldId="324"/>
        </pc:sldMkLst>
        <pc:grpChg chg="mod">
          <ac:chgData name="Stefan Rosemann" userId="59f8833a-3cb5-434f-a21b-1930ced4df7c" providerId="ADAL" clId="{9D39F086-01B5-443C-8120-87334B1DFB07}" dt="2025-01-27T16:26:46.399" v="412" actId="1076"/>
          <ac:grpSpMkLst>
            <pc:docMk/>
            <pc:sldMk cId="2020259571" sldId="324"/>
            <ac:grpSpMk id="32" creationId="{BBA00B21-9043-1AD4-BC91-94D7B16D8FE2}"/>
          </ac:grpSpMkLst>
        </pc:grpChg>
        <pc:picChg chg="mod">
          <ac:chgData name="Stefan Rosemann" userId="59f8833a-3cb5-434f-a21b-1930ced4df7c" providerId="ADAL" clId="{9D39F086-01B5-443C-8120-87334B1DFB07}" dt="2025-01-27T16:26:46.399" v="412" actId="1076"/>
          <ac:picMkLst>
            <pc:docMk/>
            <pc:sldMk cId="2020259571" sldId="324"/>
            <ac:picMk id="9" creationId="{1775BCDD-7FB0-0125-AC16-BD4D2BD39E35}"/>
          </ac:picMkLst>
        </pc:picChg>
        <pc:picChg chg="mod">
          <ac:chgData name="Stefan Rosemann" userId="59f8833a-3cb5-434f-a21b-1930ced4df7c" providerId="ADAL" clId="{9D39F086-01B5-443C-8120-87334B1DFB07}" dt="2025-01-27T16:26:46.399" v="412" actId="1076"/>
          <ac:picMkLst>
            <pc:docMk/>
            <pc:sldMk cId="2020259571" sldId="324"/>
            <ac:picMk id="25" creationId="{3C759417-A6EC-2A93-86B2-7AA67D914098}"/>
          </ac:picMkLst>
        </pc:picChg>
      </pc:sldChg>
      <pc:sldChg chg="addSp delSp modSp mod modAnim">
        <pc:chgData name="Stefan Rosemann" userId="59f8833a-3cb5-434f-a21b-1930ced4df7c" providerId="ADAL" clId="{9D39F086-01B5-443C-8120-87334B1DFB07}" dt="2025-01-27T16:28:23.715" v="417" actId="1076"/>
        <pc:sldMkLst>
          <pc:docMk/>
          <pc:sldMk cId="1564517031" sldId="325"/>
        </pc:sldMkLst>
        <pc:picChg chg="add mod">
          <ac:chgData name="Stefan Rosemann" userId="59f8833a-3cb5-434f-a21b-1930ced4df7c" providerId="ADAL" clId="{9D39F086-01B5-443C-8120-87334B1DFB07}" dt="2025-01-27T16:28:23.715" v="417" actId="1076"/>
          <ac:picMkLst>
            <pc:docMk/>
            <pc:sldMk cId="1564517031" sldId="325"/>
            <ac:picMk id="4" creationId="{A799EDE4-14A6-7E57-631C-78068CECA240}"/>
          </ac:picMkLst>
        </pc:picChg>
      </pc:sldChg>
      <pc:sldChg chg="addSp delSp modSp mod ord delAnim modAnim">
        <pc:chgData name="Stefan Rosemann" userId="59f8833a-3cb5-434f-a21b-1930ced4df7c" providerId="ADAL" clId="{9D39F086-01B5-443C-8120-87334B1DFB07}" dt="2025-01-30T19:28:39.697" v="1402"/>
        <pc:sldMkLst>
          <pc:docMk/>
          <pc:sldMk cId="3219050519" sldId="327"/>
        </pc:sldMkLst>
        <pc:spChg chg="add mod">
          <ac:chgData name="Stefan Rosemann" userId="59f8833a-3cb5-434f-a21b-1930ced4df7c" providerId="ADAL" clId="{9D39F086-01B5-443C-8120-87334B1DFB07}" dt="2025-01-27T20:13:45.535" v="661" actId="1076"/>
          <ac:spMkLst>
            <pc:docMk/>
            <pc:sldMk cId="3219050519" sldId="327"/>
            <ac:spMk id="18" creationId="{BD631110-D077-F8A5-FDBA-9723CF8DADD1}"/>
          </ac:spMkLst>
        </pc:spChg>
        <pc:spChg chg="add mod">
          <ac:chgData name="Stefan Rosemann" userId="59f8833a-3cb5-434f-a21b-1930ced4df7c" providerId="ADAL" clId="{9D39F086-01B5-443C-8120-87334B1DFB07}" dt="2025-01-30T19:28:35.601" v="1401" actId="164"/>
          <ac:spMkLst>
            <pc:docMk/>
            <pc:sldMk cId="3219050519" sldId="327"/>
            <ac:spMk id="20" creationId="{4542E565-D835-1FE3-9BE3-9D8316E7C203}"/>
          </ac:spMkLst>
        </pc:spChg>
        <pc:spChg chg="add mod">
          <ac:chgData name="Stefan Rosemann" userId="59f8833a-3cb5-434f-a21b-1930ced4df7c" providerId="ADAL" clId="{9D39F086-01B5-443C-8120-87334B1DFB07}" dt="2025-01-27T20:17:25.032" v="685" actId="571"/>
          <ac:spMkLst>
            <pc:docMk/>
            <pc:sldMk cId="3219050519" sldId="327"/>
            <ac:spMk id="21" creationId="{C2758EBC-DBE7-CBF4-8202-54CD3BFEA6D4}"/>
          </ac:spMkLst>
        </pc:spChg>
        <pc:spChg chg="add mod">
          <ac:chgData name="Stefan Rosemann" userId="59f8833a-3cb5-434f-a21b-1930ced4df7c" providerId="ADAL" clId="{9D39F086-01B5-443C-8120-87334B1DFB07}" dt="2025-01-30T19:28:35.601" v="1401" actId="164"/>
          <ac:spMkLst>
            <pc:docMk/>
            <pc:sldMk cId="3219050519" sldId="327"/>
            <ac:spMk id="23" creationId="{3CB7A5D6-4149-0221-A5ED-2553D0A024A5}"/>
          </ac:spMkLst>
        </pc:spChg>
        <pc:spChg chg="add mod">
          <ac:chgData name="Stefan Rosemann" userId="59f8833a-3cb5-434f-a21b-1930ced4df7c" providerId="ADAL" clId="{9D39F086-01B5-443C-8120-87334B1DFB07}" dt="2025-01-27T20:23:03.244" v="763"/>
          <ac:spMkLst>
            <pc:docMk/>
            <pc:sldMk cId="3219050519" sldId="327"/>
            <ac:spMk id="25" creationId="{F8D15EE5-9070-0B32-D815-8DCF06B414D0}"/>
          </ac:spMkLst>
        </pc:spChg>
        <pc:grpChg chg="add mod">
          <ac:chgData name="Stefan Rosemann" userId="59f8833a-3cb5-434f-a21b-1930ced4df7c" providerId="ADAL" clId="{9D39F086-01B5-443C-8120-87334B1DFB07}" dt="2025-01-30T19:28:35.601" v="1401" actId="164"/>
          <ac:grpSpMkLst>
            <pc:docMk/>
            <pc:sldMk cId="3219050519" sldId="327"/>
            <ac:grpSpMk id="2" creationId="{BFCA9125-7C73-9599-D50C-3B0E61929D5D}"/>
          </ac:grpSpMkLst>
        </pc:grpChg>
        <pc:grpChg chg="add mod">
          <ac:chgData name="Stefan Rosemann" userId="59f8833a-3cb5-434f-a21b-1930ced4df7c" providerId="ADAL" clId="{9D39F086-01B5-443C-8120-87334B1DFB07}" dt="2025-01-27T20:15:37.872" v="674" actId="1076"/>
          <ac:grpSpMkLst>
            <pc:docMk/>
            <pc:sldMk cId="3219050519" sldId="327"/>
            <ac:grpSpMk id="17" creationId="{A3CEF7FF-93A7-088E-6D61-F2298BFEDB10}"/>
          </ac:grpSpMkLst>
        </pc:grpChg>
        <pc:picChg chg="add mod">
          <ac:chgData name="Stefan Rosemann" userId="59f8833a-3cb5-434f-a21b-1930ced4df7c" providerId="ADAL" clId="{9D39F086-01B5-443C-8120-87334B1DFB07}" dt="2025-01-27T20:14:56.239" v="667" actId="1076"/>
          <ac:picMkLst>
            <pc:docMk/>
            <pc:sldMk cId="3219050519" sldId="327"/>
            <ac:picMk id="3" creationId="{9DD06E1B-9447-E039-570C-39F20E5C18B7}"/>
          </ac:picMkLst>
        </pc:picChg>
        <pc:picChg chg="add mod">
          <ac:chgData name="Stefan Rosemann" userId="59f8833a-3cb5-434f-a21b-1930ced4df7c" providerId="ADAL" clId="{9D39F086-01B5-443C-8120-87334B1DFB07}" dt="2025-01-27T17:52:25.914" v="637" actId="164"/>
          <ac:picMkLst>
            <pc:docMk/>
            <pc:sldMk cId="3219050519" sldId="327"/>
            <ac:picMk id="10" creationId="{5E6538AB-1304-98D1-9386-14653A5EED31}"/>
          </ac:picMkLst>
        </pc:picChg>
        <pc:picChg chg="add mod">
          <ac:chgData name="Stefan Rosemann" userId="59f8833a-3cb5-434f-a21b-1930ced4df7c" providerId="ADAL" clId="{9D39F086-01B5-443C-8120-87334B1DFB07}" dt="2025-01-27T17:52:25.914" v="637" actId="164"/>
          <ac:picMkLst>
            <pc:docMk/>
            <pc:sldMk cId="3219050519" sldId="327"/>
            <ac:picMk id="16" creationId="{20EBA56B-0EC4-F198-D244-22E243001899}"/>
          </ac:picMkLst>
        </pc:picChg>
        <pc:picChg chg="add mod">
          <ac:chgData name="Stefan Rosemann" userId="59f8833a-3cb5-434f-a21b-1930ced4df7c" providerId="ADAL" clId="{9D39F086-01B5-443C-8120-87334B1DFB07}" dt="2025-01-27T20:29:03.301" v="877" actId="1076"/>
          <ac:picMkLst>
            <pc:docMk/>
            <pc:sldMk cId="3219050519" sldId="327"/>
            <ac:picMk id="22" creationId="{8DB85FC6-95D8-CBB9-88D4-E9D7FD522804}"/>
          </ac:picMkLst>
        </pc:picChg>
      </pc:sldChg>
      <pc:sldChg chg="addSp delSp modSp mod modAnim">
        <pc:chgData name="Stefan Rosemann" userId="59f8833a-3cb5-434f-a21b-1930ced4df7c" providerId="ADAL" clId="{9D39F086-01B5-443C-8120-87334B1DFB07}" dt="2025-01-30T19:22:07.764" v="1355" actId="1035"/>
        <pc:sldMkLst>
          <pc:docMk/>
          <pc:sldMk cId="2138453387" sldId="329"/>
        </pc:sldMkLst>
        <pc:spChg chg="add mod">
          <ac:chgData name="Stefan Rosemann" userId="59f8833a-3cb5-434f-a21b-1930ced4df7c" providerId="ADAL" clId="{9D39F086-01B5-443C-8120-87334B1DFB07}" dt="2025-01-30T19:21:48.686" v="1348" actId="688"/>
          <ac:spMkLst>
            <pc:docMk/>
            <pc:sldMk cId="2138453387" sldId="329"/>
            <ac:spMk id="2" creationId="{A8E52326-1DF6-02E2-6C12-2511BBE10E48}"/>
          </ac:spMkLst>
        </pc:spChg>
        <pc:spChg chg="mod">
          <ac:chgData name="Stefan Rosemann" userId="59f8833a-3cb5-434f-a21b-1930ced4df7c" providerId="ADAL" clId="{9D39F086-01B5-443C-8120-87334B1DFB07}" dt="2025-01-30T19:21:39.101" v="1346" actId="1076"/>
          <ac:spMkLst>
            <pc:docMk/>
            <pc:sldMk cId="2138453387" sldId="329"/>
            <ac:spMk id="3" creationId="{E5A61FAA-CC61-8EBA-1932-5A50F67F9CFB}"/>
          </ac:spMkLst>
        </pc:spChg>
        <pc:spChg chg="add mod">
          <ac:chgData name="Stefan Rosemann" userId="59f8833a-3cb5-434f-a21b-1930ced4df7c" providerId="ADAL" clId="{9D39F086-01B5-443C-8120-87334B1DFB07}" dt="2025-01-27T17:25:14.337" v="555" actId="1076"/>
          <ac:spMkLst>
            <pc:docMk/>
            <pc:sldMk cId="2138453387" sldId="329"/>
            <ac:spMk id="5" creationId="{9F5757CE-7888-A158-151D-27D78E5AF8D5}"/>
          </ac:spMkLst>
        </pc:spChg>
        <pc:spChg chg="mod topLvl">
          <ac:chgData name="Stefan Rosemann" userId="59f8833a-3cb5-434f-a21b-1930ced4df7c" providerId="ADAL" clId="{9D39F086-01B5-443C-8120-87334B1DFB07}" dt="2025-01-30T19:22:07.764" v="1355" actId="1035"/>
          <ac:spMkLst>
            <pc:docMk/>
            <pc:sldMk cId="2138453387" sldId="329"/>
            <ac:spMk id="11" creationId="{D25676A2-A81E-2BCD-78CA-3ADE8C662CE6}"/>
          </ac:spMkLst>
        </pc:spChg>
        <pc:grpChg chg="add del mod">
          <ac:chgData name="Stefan Rosemann" userId="59f8833a-3cb5-434f-a21b-1930ced4df7c" providerId="ADAL" clId="{9D39F086-01B5-443C-8120-87334B1DFB07}" dt="2025-01-27T17:25:29.857" v="557" actId="165"/>
          <ac:grpSpMkLst>
            <pc:docMk/>
            <pc:sldMk cId="2138453387" sldId="329"/>
            <ac:grpSpMk id="10" creationId="{EF864D50-1C73-FFF7-4357-8B1ED52B2E43}"/>
          </ac:grpSpMkLst>
        </pc:grpChg>
        <pc:picChg chg="mod topLvl">
          <ac:chgData name="Stefan Rosemann" userId="59f8833a-3cb5-434f-a21b-1930ced4df7c" providerId="ADAL" clId="{9D39F086-01B5-443C-8120-87334B1DFB07}" dt="2025-01-27T17:25:58.278" v="560" actId="1440"/>
          <ac:picMkLst>
            <pc:docMk/>
            <pc:sldMk cId="2138453387" sldId="329"/>
            <ac:picMk id="12" creationId="{5ACB167F-CD38-25DD-0E23-E98070657CA0}"/>
          </ac:picMkLst>
        </pc:picChg>
        <pc:picChg chg="add mod">
          <ac:chgData name="Stefan Rosemann" userId="59f8833a-3cb5-434f-a21b-1930ced4df7c" providerId="ADAL" clId="{9D39F086-01B5-443C-8120-87334B1DFB07}" dt="2025-01-27T17:31:02.623" v="577" actId="1076"/>
          <ac:picMkLst>
            <pc:docMk/>
            <pc:sldMk cId="2138453387" sldId="329"/>
            <ac:picMk id="1026" creationId="{6AF3D708-25E0-6A26-00BB-24CFC3628A8B}"/>
          </ac:picMkLst>
        </pc:picChg>
      </pc:sldChg>
      <pc:sldChg chg="modSp">
        <pc:chgData name="Stefan Rosemann" userId="59f8833a-3cb5-434f-a21b-1930ced4df7c" providerId="ADAL" clId="{9D39F086-01B5-443C-8120-87334B1DFB07}" dt="2025-02-04T15:14:16.638" v="3157" actId="20577"/>
        <pc:sldMkLst>
          <pc:docMk/>
          <pc:sldMk cId="3150150315" sldId="332"/>
        </pc:sldMkLst>
        <pc:spChg chg="mod">
          <ac:chgData name="Stefan Rosemann" userId="59f8833a-3cb5-434f-a21b-1930ced4df7c" providerId="ADAL" clId="{9D39F086-01B5-443C-8120-87334B1DFB07}" dt="2025-02-04T15:14:16.638" v="3157" actId="20577"/>
          <ac:spMkLst>
            <pc:docMk/>
            <pc:sldMk cId="3150150315" sldId="332"/>
            <ac:spMk id="2" creationId="{C0014EBB-BBC3-0437-0905-2F05D4C9ADF3}"/>
          </ac:spMkLst>
        </pc:spChg>
      </pc:sldChg>
      <pc:sldChg chg="ord">
        <pc:chgData name="Stefan Rosemann" userId="59f8833a-3cb5-434f-a21b-1930ced4df7c" providerId="ADAL" clId="{9D39F086-01B5-443C-8120-87334B1DFB07}" dt="2025-01-27T16:23:13.575" v="398" actId="20578"/>
        <pc:sldMkLst>
          <pc:docMk/>
          <pc:sldMk cId="3371547464" sldId="333"/>
        </pc:sldMkLst>
      </pc:sldChg>
      <pc:sldChg chg="addSp delSp modSp mod delAnim modAnim">
        <pc:chgData name="Stefan Rosemann" userId="59f8833a-3cb5-434f-a21b-1930ced4df7c" providerId="ADAL" clId="{9D39F086-01B5-443C-8120-87334B1DFB07}" dt="2025-01-30T20:06:12.899" v="1531" actId="1076"/>
        <pc:sldMkLst>
          <pc:docMk/>
          <pc:sldMk cId="720235749" sldId="334"/>
        </pc:sldMkLst>
        <pc:spChg chg="add mod">
          <ac:chgData name="Stefan Rosemann" userId="59f8833a-3cb5-434f-a21b-1930ced4df7c" providerId="ADAL" clId="{9D39F086-01B5-443C-8120-87334B1DFB07}" dt="2025-01-27T10:44:46.040" v="84" actId="164"/>
          <ac:spMkLst>
            <pc:docMk/>
            <pc:sldMk cId="720235749" sldId="334"/>
            <ac:spMk id="2" creationId="{23EF3C56-ACCD-6788-4BCC-4BB83F9D3BED}"/>
          </ac:spMkLst>
        </pc:spChg>
        <pc:spChg chg="add mod topLvl">
          <ac:chgData name="Stefan Rosemann" userId="59f8833a-3cb5-434f-a21b-1930ced4df7c" providerId="ADAL" clId="{9D39F086-01B5-443C-8120-87334B1DFB07}" dt="2025-01-28T11:15:26.659" v="1006" actId="164"/>
          <ac:spMkLst>
            <pc:docMk/>
            <pc:sldMk cId="720235749" sldId="334"/>
            <ac:spMk id="3" creationId="{75FE9151-A91E-E15D-0341-77532C3BFE1B}"/>
          </ac:spMkLst>
        </pc:spChg>
        <pc:spChg chg="mod">
          <ac:chgData name="Stefan Rosemann" userId="59f8833a-3cb5-434f-a21b-1930ced4df7c" providerId="ADAL" clId="{9D39F086-01B5-443C-8120-87334B1DFB07}" dt="2025-01-27T11:15:49.079" v="208"/>
          <ac:spMkLst>
            <pc:docMk/>
            <pc:sldMk cId="720235749" sldId="334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30T20:05:12.112" v="1526" actId="14100"/>
          <ac:spMkLst>
            <pc:docMk/>
            <pc:sldMk cId="720235749" sldId="334"/>
            <ac:spMk id="9" creationId="{20CF61DA-9219-67CD-E6BE-79A278088B99}"/>
          </ac:spMkLst>
        </pc:spChg>
        <pc:spChg chg="add mod">
          <ac:chgData name="Stefan Rosemann" userId="59f8833a-3cb5-434f-a21b-1930ced4df7c" providerId="ADAL" clId="{9D39F086-01B5-443C-8120-87334B1DFB07}" dt="2025-01-27T10:59:20.746" v="104" actId="164"/>
          <ac:spMkLst>
            <pc:docMk/>
            <pc:sldMk cId="720235749" sldId="334"/>
            <ac:spMk id="11" creationId="{79B83DFF-0A85-90CC-4B21-8328A5509701}"/>
          </ac:spMkLst>
        </pc:spChg>
        <pc:spChg chg="add mod">
          <ac:chgData name="Stefan Rosemann" userId="59f8833a-3cb5-434f-a21b-1930ced4df7c" providerId="ADAL" clId="{9D39F086-01B5-443C-8120-87334B1DFB07}" dt="2025-01-27T10:44:46.040" v="84" actId="164"/>
          <ac:spMkLst>
            <pc:docMk/>
            <pc:sldMk cId="720235749" sldId="334"/>
            <ac:spMk id="12" creationId="{588556E8-1243-6FDD-A8E7-851F5C3F4E13}"/>
          </ac:spMkLst>
        </pc:spChg>
        <pc:grpChg chg="add mod">
          <ac:chgData name="Stefan Rosemann" userId="59f8833a-3cb5-434f-a21b-1930ced4df7c" providerId="ADAL" clId="{9D39F086-01B5-443C-8120-87334B1DFB07}" dt="2025-01-27T10:44:46.040" v="84" actId="164"/>
          <ac:grpSpMkLst>
            <pc:docMk/>
            <pc:sldMk cId="720235749" sldId="334"/>
            <ac:grpSpMk id="13" creationId="{04A01C05-8984-8B23-0F97-14403456138E}"/>
          </ac:grpSpMkLst>
        </pc:grpChg>
        <pc:grpChg chg="add mod">
          <ac:chgData name="Stefan Rosemann" userId="59f8833a-3cb5-434f-a21b-1930ced4df7c" providerId="ADAL" clId="{9D39F086-01B5-443C-8120-87334B1DFB07}" dt="2025-01-30T20:05:12.112" v="1526" actId="14100"/>
          <ac:grpSpMkLst>
            <pc:docMk/>
            <pc:sldMk cId="720235749" sldId="334"/>
            <ac:grpSpMk id="14" creationId="{97150D58-04ED-59EE-8D2B-651321BED330}"/>
          </ac:grpSpMkLst>
        </pc:grpChg>
        <pc:grpChg chg="add mod">
          <ac:chgData name="Stefan Rosemann" userId="59f8833a-3cb5-434f-a21b-1930ced4df7c" providerId="ADAL" clId="{9D39F086-01B5-443C-8120-87334B1DFB07}" dt="2025-01-28T11:15:26.659" v="1006" actId="164"/>
          <ac:grpSpMkLst>
            <pc:docMk/>
            <pc:sldMk cId="720235749" sldId="334"/>
            <ac:grpSpMk id="17" creationId="{C92876BF-02A6-3846-9BA7-118F895E3BF6}"/>
          </ac:grpSpMkLst>
        </pc:grpChg>
        <pc:grpChg chg="add mod">
          <ac:chgData name="Stefan Rosemann" userId="59f8833a-3cb5-434f-a21b-1930ced4df7c" providerId="ADAL" clId="{9D39F086-01B5-443C-8120-87334B1DFB07}" dt="2025-01-30T20:06:05.003" v="1529" actId="1076"/>
          <ac:grpSpMkLst>
            <pc:docMk/>
            <pc:sldMk cId="720235749" sldId="334"/>
            <ac:grpSpMk id="19" creationId="{39FE85C0-2CC1-F5B8-F273-3F49BC8F4ABA}"/>
          </ac:grpSpMkLst>
        </pc:grpChg>
        <pc:picChg chg="add mod">
          <ac:chgData name="Stefan Rosemann" userId="59f8833a-3cb5-434f-a21b-1930ced4df7c" providerId="ADAL" clId="{9D39F086-01B5-443C-8120-87334B1DFB07}" dt="2025-01-28T11:15:26.659" v="1006" actId="164"/>
          <ac:picMkLst>
            <pc:docMk/>
            <pc:sldMk cId="720235749" sldId="334"/>
            <ac:picMk id="16" creationId="{7481F960-7BD8-BAEF-1CDD-A069912242EC}"/>
          </ac:picMkLst>
        </pc:picChg>
        <pc:picChg chg="mod">
          <ac:chgData name="Stefan Rosemann" userId="59f8833a-3cb5-434f-a21b-1930ced4df7c" providerId="ADAL" clId="{9D39F086-01B5-443C-8120-87334B1DFB07}" dt="2025-01-30T20:06:12.899" v="1531" actId="1076"/>
          <ac:picMkLst>
            <pc:docMk/>
            <pc:sldMk cId="720235749" sldId="334"/>
            <ac:picMk id="18" creationId="{769F0B67-7C69-A3F3-CDA5-08D3BBCB4059}"/>
          </ac:picMkLst>
        </pc:picChg>
        <pc:picChg chg="add mod">
          <ac:chgData name="Stefan Rosemann" userId="59f8833a-3cb5-434f-a21b-1930ced4df7c" providerId="ADAL" clId="{9D39F086-01B5-443C-8120-87334B1DFB07}" dt="2025-01-30T20:05:12.112" v="1526" actId="14100"/>
          <ac:picMkLst>
            <pc:docMk/>
            <pc:sldMk cId="720235749" sldId="334"/>
            <ac:picMk id="1026" creationId="{E863BF4B-5752-113F-8291-328C16F5A3BF}"/>
          </ac:picMkLst>
        </pc:picChg>
      </pc:sldChg>
      <pc:sldChg chg="addSp delSp modSp mod delAnim modAnim">
        <pc:chgData name="Stefan Rosemann" userId="59f8833a-3cb5-434f-a21b-1930ced4df7c" providerId="ADAL" clId="{9D39F086-01B5-443C-8120-87334B1DFB07}" dt="2025-01-30T20:07:35.401" v="1538" actId="20577"/>
        <pc:sldMkLst>
          <pc:docMk/>
          <pc:sldMk cId="114570145" sldId="335"/>
        </pc:sldMkLst>
        <pc:spChg chg="mod">
          <ac:chgData name="Stefan Rosemann" userId="59f8833a-3cb5-434f-a21b-1930ced4df7c" providerId="ADAL" clId="{9D39F086-01B5-443C-8120-87334B1DFB07}" dt="2025-01-27T11:15:57.145" v="211"/>
          <ac:spMkLst>
            <pc:docMk/>
            <pc:sldMk cId="114570145" sldId="335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28T11:18:13.887" v="1035" actId="164"/>
          <ac:spMkLst>
            <pc:docMk/>
            <pc:sldMk cId="114570145" sldId="335"/>
            <ac:spMk id="9" creationId="{26629E06-B772-B5AE-81E7-2164F07552E6}"/>
          </ac:spMkLst>
        </pc:spChg>
        <pc:spChg chg="add mod">
          <ac:chgData name="Stefan Rosemann" userId="59f8833a-3cb5-434f-a21b-1930ced4df7c" providerId="ADAL" clId="{9D39F086-01B5-443C-8120-87334B1DFB07}" dt="2025-01-30T20:07:35.401" v="1538" actId="20577"/>
          <ac:spMkLst>
            <pc:docMk/>
            <pc:sldMk cId="114570145" sldId="335"/>
            <ac:spMk id="46" creationId="{3295E04A-FC72-2512-EF01-6EF55EA16144}"/>
          </ac:spMkLst>
        </pc:spChg>
        <pc:spChg chg="add mod">
          <ac:chgData name="Stefan Rosemann" userId="59f8833a-3cb5-434f-a21b-1930ced4df7c" providerId="ADAL" clId="{9D39F086-01B5-443C-8120-87334B1DFB07}" dt="2025-01-27T11:18:01.224" v="232" actId="1076"/>
          <ac:spMkLst>
            <pc:docMk/>
            <pc:sldMk cId="114570145" sldId="335"/>
            <ac:spMk id="48" creationId="{9EB1F3BB-20B5-BC63-4750-0584F0547928}"/>
          </ac:spMkLst>
        </pc:spChg>
        <pc:spChg chg="add mod">
          <ac:chgData name="Stefan Rosemann" userId="59f8833a-3cb5-434f-a21b-1930ced4df7c" providerId="ADAL" clId="{9D39F086-01B5-443C-8120-87334B1DFB07}" dt="2025-01-27T11:18:23.320" v="239" actId="164"/>
          <ac:spMkLst>
            <pc:docMk/>
            <pc:sldMk cId="114570145" sldId="335"/>
            <ac:spMk id="49" creationId="{5EE9A73A-1D08-C3A9-4435-46EDFA529B84}"/>
          </ac:spMkLst>
        </pc:spChg>
        <pc:spChg chg="add mod">
          <ac:chgData name="Stefan Rosemann" userId="59f8833a-3cb5-434f-a21b-1930ced4df7c" providerId="ADAL" clId="{9D39F086-01B5-443C-8120-87334B1DFB07}" dt="2025-01-27T11:26:24.184" v="254" actId="1076"/>
          <ac:spMkLst>
            <pc:docMk/>
            <pc:sldMk cId="114570145" sldId="335"/>
            <ac:spMk id="53" creationId="{CC1E90B7-89A2-3A9D-D081-0E320B494CF1}"/>
          </ac:spMkLst>
        </pc:spChg>
        <pc:grpChg chg="add mod">
          <ac:chgData name="Stefan Rosemann" userId="59f8833a-3cb5-434f-a21b-1930ced4df7c" providerId="ADAL" clId="{9D39F086-01B5-443C-8120-87334B1DFB07}" dt="2025-01-28T11:17:05.592" v="1020" actId="164"/>
          <ac:grpSpMkLst>
            <pc:docMk/>
            <pc:sldMk cId="114570145" sldId="335"/>
            <ac:grpSpMk id="3" creationId="{7BA26937-2E04-CF39-7D97-EEFCB36B046C}"/>
          </ac:grpSpMkLst>
        </pc:grpChg>
        <pc:grpChg chg="add mod">
          <ac:chgData name="Stefan Rosemann" userId="59f8833a-3cb5-434f-a21b-1930ced4df7c" providerId="ADAL" clId="{9D39F086-01B5-443C-8120-87334B1DFB07}" dt="2025-01-28T11:18:13.887" v="1035" actId="164"/>
          <ac:grpSpMkLst>
            <pc:docMk/>
            <pc:sldMk cId="114570145" sldId="335"/>
            <ac:grpSpMk id="10" creationId="{F4A64A1F-B8AD-7BAB-D3CC-000E720DF9DC}"/>
          </ac:grpSpMkLst>
        </pc:grpChg>
        <pc:grpChg chg="add mod">
          <ac:chgData name="Stefan Rosemann" userId="59f8833a-3cb5-434f-a21b-1930ced4df7c" providerId="ADAL" clId="{9D39F086-01B5-443C-8120-87334B1DFB07}" dt="2025-01-27T11:18:23.320" v="239" actId="164"/>
          <ac:grpSpMkLst>
            <pc:docMk/>
            <pc:sldMk cId="114570145" sldId="335"/>
            <ac:grpSpMk id="51" creationId="{DD981A55-D35D-ABD0-FFEE-482F0AA161B6}"/>
          </ac:grpSpMkLst>
        </pc:grpChg>
        <pc:grpChg chg="add mod">
          <ac:chgData name="Stefan Rosemann" userId="59f8833a-3cb5-434f-a21b-1930ced4df7c" providerId="ADAL" clId="{9D39F086-01B5-443C-8120-87334B1DFB07}" dt="2025-01-28T11:17:05.592" v="1020" actId="164"/>
          <ac:grpSpMkLst>
            <pc:docMk/>
            <pc:sldMk cId="114570145" sldId="335"/>
            <ac:grpSpMk id="54" creationId="{954C3AEB-837C-2F17-3E3C-E5CA8609E50C}"/>
          </ac:grpSpMkLst>
        </pc:grpChg>
        <pc:picChg chg="add mod">
          <ac:chgData name="Stefan Rosemann" userId="59f8833a-3cb5-434f-a21b-1930ced4df7c" providerId="ADAL" clId="{9D39F086-01B5-443C-8120-87334B1DFB07}" dt="2025-01-28T11:17:05.592" v="1020" actId="164"/>
          <ac:picMkLst>
            <pc:docMk/>
            <pc:sldMk cId="114570145" sldId="335"/>
            <ac:picMk id="2" creationId="{F8EBE212-2AFF-373F-0922-8AA3EBBB96D9}"/>
          </ac:picMkLst>
        </pc:picChg>
        <pc:picChg chg="add del mod topLvl">
          <ac:chgData name="Stefan Rosemann" userId="59f8833a-3cb5-434f-a21b-1930ced4df7c" providerId="ADAL" clId="{9D39F086-01B5-443C-8120-87334B1DFB07}" dt="2025-01-28T11:18:13.887" v="1035" actId="164"/>
          <ac:picMkLst>
            <pc:docMk/>
            <pc:sldMk cId="114570145" sldId="335"/>
            <ac:picMk id="16" creationId="{1B0DA072-69F6-4E7B-8734-73A02E71AA6A}"/>
          </ac:picMkLst>
        </pc:picChg>
        <pc:picChg chg="add mod topLvl">
          <ac:chgData name="Stefan Rosemann" userId="59f8833a-3cb5-434f-a21b-1930ced4df7c" providerId="ADAL" clId="{9D39F086-01B5-443C-8120-87334B1DFB07}" dt="2025-01-28T11:18:13.887" v="1035" actId="164"/>
          <ac:picMkLst>
            <pc:docMk/>
            <pc:sldMk cId="114570145" sldId="335"/>
            <ac:picMk id="23" creationId="{E9E24452-273B-581E-5CF9-80D539572AB1}"/>
          </ac:picMkLst>
        </pc:picChg>
        <pc:picChg chg="mod">
          <ac:chgData name="Stefan Rosemann" userId="59f8833a-3cb5-434f-a21b-1930ced4df7c" providerId="ADAL" clId="{9D39F086-01B5-443C-8120-87334B1DFB07}" dt="2025-01-27T11:26:17.171" v="252" actId="255"/>
          <ac:picMkLst>
            <pc:docMk/>
            <pc:sldMk cId="114570145" sldId="335"/>
            <ac:picMk id="26" creationId="{C370E49A-D4B4-4CC6-BA27-DC30A93CD0EF}"/>
          </ac:picMkLst>
        </pc:picChg>
        <pc:picChg chg="add mod">
          <ac:chgData name="Stefan Rosemann" userId="59f8833a-3cb5-434f-a21b-1930ced4df7c" providerId="ADAL" clId="{9D39F086-01B5-443C-8120-87334B1DFB07}" dt="2025-01-27T11:18:23.320" v="239" actId="164"/>
          <ac:picMkLst>
            <pc:docMk/>
            <pc:sldMk cId="114570145" sldId="335"/>
            <ac:picMk id="50" creationId="{338631D0-7ACC-FF66-CA9A-57EA5403791C}"/>
          </ac:picMkLst>
        </pc:picChg>
        <pc:picChg chg="add mod">
          <ac:chgData name="Stefan Rosemann" userId="59f8833a-3cb5-434f-a21b-1930ced4df7c" providerId="ADAL" clId="{9D39F086-01B5-443C-8120-87334B1DFB07}" dt="2025-01-27T11:18:37.420" v="242" actId="1076"/>
          <ac:picMkLst>
            <pc:docMk/>
            <pc:sldMk cId="114570145" sldId="335"/>
            <ac:picMk id="52" creationId="{6D0D3130-1C76-50F3-FC62-16C66E401D5E}"/>
          </ac:picMkLst>
        </pc:picChg>
      </pc:sldChg>
      <pc:sldChg chg="addSp delSp modSp mod delAnim modAnim">
        <pc:chgData name="Stefan Rosemann" userId="59f8833a-3cb5-434f-a21b-1930ced4df7c" providerId="ADAL" clId="{9D39F086-01B5-443C-8120-87334B1DFB07}" dt="2025-01-30T20:01:23.267" v="1516"/>
        <pc:sldMkLst>
          <pc:docMk/>
          <pc:sldMk cId="2725426527" sldId="336"/>
        </pc:sldMkLst>
        <pc:spChg chg="mod">
          <ac:chgData name="Stefan Rosemann" userId="59f8833a-3cb5-434f-a21b-1930ced4df7c" providerId="ADAL" clId="{9D39F086-01B5-443C-8120-87334B1DFB07}" dt="2025-01-27T10:09:24.279" v="11"/>
          <ac:spMkLst>
            <pc:docMk/>
            <pc:sldMk cId="2725426527" sldId="336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27T10:12:41.775" v="40" actId="164"/>
          <ac:spMkLst>
            <pc:docMk/>
            <pc:sldMk cId="2725426527" sldId="336"/>
            <ac:spMk id="10" creationId="{75D6BE50-9530-86C6-8B2B-3B5AC36D0B3D}"/>
          </ac:spMkLst>
        </pc:spChg>
        <pc:spChg chg="add mod">
          <ac:chgData name="Stefan Rosemann" userId="59f8833a-3cb5-434f-a21b-1930ced4df7c" providerId="ADAL" clId="{9D39F086-01B5-443C-8120-87334B1DFB07}" dt="2025-01-28T11:14:07.821" v="995" actId="164"/>
          <ac:spMkLst>
            <pc:docMk/>
            <pc:sldMk cId="2725426527" sldId="336"/>
            <ac:spMk id="23" creationId="{93421C30-5A72-D1A3-2B2B-B0F4CCB67DF5}"/>
          </ac:spMkLst>
        </pc:spChg>
        <pc:spChg chg="add mod">
          <ac:chgData name="Stefan Rosemann" userId="59f8833a-3cb5-434f-a21b-1930ced4df7c" providerId="ADAL" clId="{9D39F086-01B5-443C-8120-87334B1DFB07}" dt="2025-01-28T11:14:10.678" v="997"/>
          <ac:spMkLst>
            <pc:docMk/>
            <pc:sldMk cId="2725426527" sldId="336"/>
            <ac:spMk id="25" creationId="{F2BE620D-833F-5C41-0523-7DC099A25920}"/>
          </ac:spMkLst>
        </pc:spChg>
        <pc:grpChg chg="add mod">
          <ac:chgData name="Stefan Rosemann" userId="59f8833a-3cb5-434f-a21b-1930ced4df7c" providerId="ADAL" clId="{9D39F086-01B5-443C-8120-87334B1DFB07}" dt="2025-01-27T10:13:35.173" v="51" actId="1076"/>
          <ac:grpSpMkLst>
            <pc:docMk/>
            <pc:sldMk cId="2725426527" sldId="336"/>
            <ac:grpSpMk id="14" creationId="{F4B1E7CE-D6F2-001D-4858-6FBC4172C275}"/>
          </ac:grpSpMkLst>
        </pc:grpChg>
        <pc:grpChg chg="add mod">
          <ac:chgData name="Stefan Rosemann" userId="59f8833a-3cb5-434f-a21b-1930ced4df7c" providerId="ADAL" clId="{9D39F086-01B5-443C-8120-87334B1DFB07}" dt="2025-01-28T11:14:07.821" v="995" actId="164"/>
          <ac:grpSpMkLst>
            <pc:docMk/>
            <pc:sldMk cId="2725426527" sldId="336"/>
            <ac:grpSpMk id="24" creationId="{6D3548E3-507A-CC5F-616F-528838469DD1}"/>
          </ac:grpSpMkLst>
        </pc:grpChg>
        <pc:picChg chg="add mod">
          <ac:chgData name="Stefan Rosemann" userId="59f8833a-3cb5-434f-a21b-1930ced4df7c" providerId="ADAL" clId="{9D39F086-01B5-443C-8120-87334B1DFB07}" dt="2025-01-30T19:43:16.188" v="1479"/>
          <ac:picMkLst>
            <pc:docMk/>
            <pc:sldMk cId="2725426527" sldId="336"/>
            <ac:picMk id="2" creationId="{2AA601D9-3D0F-2A0E-D849-4087B5CEE630}"/>
          </ac:picMkLst>
        </pc:picChg>
        <pc:picChg chg="mod">
          <ac:chgData name="Stefan Rosemann" userId="59f8833a-3cb5-434f-a21b-1930ced4df7c" providerId="ADAL" clId="{9D39F086-01B5-443C-8120-87334B1DFB07}" dt="2025-01-28T11:10:51.855" v="956" actId="1076"/>
          <ac:picMkLst>
            <pc:docMk/>
            <pc:sldMk cId="2725426527" sldId="336"/>
            <ac:picMk id="11" creationId="{BFA40D52-1558-405F-B328-5826FDA5B0E8}"/>
          </ac:picMkLst>
        </pc:picChg>
        <pc:picChg chg="add mod">
          <ac:chgData name="Stefan Rosemann" userId="59f8833a-3cb5-434f-a21b-1930ced4df7c" providerId="ADAL" clId="{9D39F086-01B5-443C-8120-87334B1DFB07}" dt="2025-01-27T10:13:54.095" v="56" actId="1076"/>
          <ac:picMkLst>
            <pc:docMk/>
            <pc:sldMk cId="2725426527" sldId="336"/>
            <ac:picMk id="12" creationId="{C8812CC8-04E5-9DCD-D415-0792D71DFE14}"/>
          </ac:picMkLst>
        </pc:picChg>
        <pc:picChg chg="add mod">
          <ac:chgData name="Stefan Rosemann" userId="59f8833a-3cb5-434f-a21b-1930ced4df7c" providerId="ADAL" clId="{9D39F086-01B5-443C-8120-87334B1DFB07}" dt="2025-01-28T11:14:07.821" v="995" actId="164"/>
          <ac:picMkLst>
            <pc:docMk/>
            <pc:sldMk cId="2725426527" sldId="336"/>
            <ac:picMk id="1028" creationId="{99CE5494-3EC5-CF40-50A9-F9003749E0F8}"/>
          </ac:picMkLst>
        </pc:picChg>
      </pc:sldChg>
      <pc:sldChg chg="addSp delSp modSp mod ord setBg delAnim modAnim setClrOvrMap">
        <pc:chgData name="Stefan Rosemann" userId="59f8833a-3cb5-434f-a21b-1930ced4df7c" providerId="ADAL" clId="{9D39F086-01B5-443C-8120-87334B1DFB07}" dt="2025-02-04T14:57:33.500" v="3060"/>
        <pc:sldMkLst>
          <pc:docMk/>
          <pc:sldMk cId="598971426" sldId="337"/>
        </pc:sldMkLst>
        <pc:spChg chg="del mod">
          <ac:chgData name="Stefan Rosemann" userId="59f8833a-3cb5-434f-a21b-1930ced4df7c" providerId="ADAL" clId="{9D39F086-01B5-443C-8120-87334B1DFB07}" dt="2025-02-04T14:40:05.699" v="2811" actId="478"/>
          <ac:spMkLst>
            <pc:docMk/>
            <pc:sldMk cId="598971426" sldId="337"/>
            <ac:spMk id="3" creationId="{765E3AE4-55FE-0644-44F5-6BE98EFA6F94}"/>
          </ac:spMkLst>
        </pc:spChg>
        <pc:spChg chg="del mod">
          <ac:chgData name="Stefan Rosemann" userId="59f8833a-3cb5-434f-a21b-1930ced4df7c" providerId="ADAL" clId="{9D39F086-01B5-443C-8120-87334B1DFB07}" dt="2025-02-04T14:40:30.240" v="2812" actId="478"/>
          <ac:spMkLst>
            <pc:docMk/>
            <pc:sldMk cId="598971426" sldId="337"/>
            <ac:spMk id="4" creationId="{E054506F-4E36-E476-9D1C-426844C1C4AB}"/>
          </ac:spMkLst>
        </pc:spChg>
        <pc:spChg chg="add del mod">
          <ac:chgData name="Stefan Rosemann" userId="59f8833a-3cb5-434f-a21b-1930ced4df7c" providerId="ADAL" clId="{9D39F086-01B5-443C-8120-87334B1DFB07}" dt="2025-02-04T14:40:33.230" v="2813" actId="478"/>
          <ac:spMkLst>
            <pc:docMk/>
            <pc:sldMk cId="598971426" sldId="337"/>
            <ac:spMk id="5" creationId="{742399C7-9142-BC3B-9A1A-0FECFE5972FE}"/>
          </ac:spMkLst>
        </pc:spChg>
        <pc:spChg chg="add del">
          <ac:chgData name="Stefan Rosemann" userId="59f8833a-3cb5-434f-a21b-1930ced4df7c" providerId="ADAL" clId="{9D39F086-01B5-443C-8120-87334B1DFB07}" dt="2025-02-04T14:40:36.743" v="2814" actId="26606"/>
          <ac:spMkLst>
            <pc:docMk/>
            <pc:sldMk cId="598971426" sldId="337"/>
            <ac:spMk id="6" creationId="{9F4444CE-BC8D-4D61-B303-4C05614E62AB}"/>
          </ac:spMkLst>
        </pc:spChg>
        <pc:spChg chg="add del">
          <ac:chgData name="Stefan Rosemann" userId="59f8833a-3cb5-434f-a21b-1930ced4df7c" providerId="ADAL" clId="{9D39F086-01B5-443C-8120-87334B1DFB07}" dt="2025-02-04T14:40:36.743" v="2814" actId="26606"/>
          <ac:spMkLst>
            <pc:docMk/>
            <pc:sldMk cId="598971426" sldId="337"/>
            <ac:spMk id="7" creationId="{73772B81-181F-48B7-8826-4D9686D15DF5}"/>
          </ac:spMkLst>
        </pc:spChg>
        <pc:spChg chg="add del">
          <ac:chgData name="Stefan Rosemann" userId="59f8833a-3cb5-434f-a21b-1930ced4df7c" providerId="ADAL" clId="{9D39F086-01B5-443C-8120-87334B1DFB07}" dt="2025-02-04T14:40:36.743" v="2814" actId="26606"/>
          <ac:spMkLst>
            <pc:docMk/>
            <pc:sldMk cId="598971426" sldId="337"/>
            <ac:spMk id="8" creationId="{B2205F6E-03C6-4E92-877C-E2482F6599AA}"/>
          </ac:spMkLst>
        </pc:spChg>
        <pc:spChg chg="add mod">
          <ac:chgData name="Stefan Rosemann" userId="59f8833a-3cb5-434f-a21b-1930ced4df7c" providerId="ADAL" clId="{9D39F086-01B5-443C-8120-87334B1DFB07}" dt="2025-02-04T14:57:18.261" v="3059" actId="20577"/>
          <ac:spMkLst>
            <pc:docMk/>
            <pc:sldMk cId="598971426" sldId="337"/>
            <ac:spMk id="10" creationId="{AFD42D5F-5311-5FA9-DB4B-7BA84B10AE82}"/>
          </ac:spMkLst>
        </pc:spChg>
        <pc:spChg chg="add del">
          <ac:chgData name="Stefan Rosemann" userId="59f8833a-3cb5-434f-a21b-1930ced4df7c" providerId="ADAL" clId="{9D39F086-01B5-443C-8120-87334B1DFB07}" dt="2025-02-04T14:39:44.858" v="2810" actId="26606"/>
          <ac:spMkLst>
            <pc:docMk/>
            <pc:sldMk cId="598971426" sldId="337"/>
            <ac:spMk id="1031" creationId="{D94A7024-D948-494D-8920-BBA2DA07D15B}"/>
          </ac:spMkLst>
        </pc:spChg>
        <pc:spChg chg="add">
          <ac:chgData name="Stefan Rosemann" userId="59f8833a-3cb5-434f-a21b-1930ced4df7c" providerId="ADAL" clId="{9D39F086-01B5-443C-8120-87334B1DFB07}" dt="2025-02-04T14:40:36.743" v="2814" actId="26606"/>
          <ac:spMkLst>
            <pc:docMk/>
            <pc:sldMk cId="598971426" sldId="337"/>
            <ac:spMk id="1043" creationId="{85C2136B-77EC-41E9-BDB6-58A4AE1429B7}"/>
          </ac:spMkLst>
        </pc:spChg>
        <pc:spChg chg="add">
          <ac:chgData name="Stefan Rosemann" userId="59f8833a-3cb5-434f-a21b-1930ced4df7c" providerId="ADAL" clId="{9D39F086-01B5-443C-8120-87334B1DFB07}" dt="2025-02-04T14:40:36.743" v="2814" actId="26606"/>
          <ac:spMkLst>
            <pc:docMk/>
            <pc:sldMk cId="598971426" sldId="337"/>
            <ac:spMk id="1049" creationId="{7FBCF2A6-1F18-4B68-B5D2-5B763ED4159A}"/>
          </ac:spMkLst>
        </pc:spChg>
        <pc:spChg chg="add">
          <ac:chgData name="Stefan Rosemann" userId="59f8833a-3cb5-434f-a21b-1930ced4df7c" providerId="ADAL" clId="{9D39F086-01B5-443C-8120-87334B1DFB07}" dt="2025-02-04T14:40:36.743" v="2814" actId="26606"/>
          <ac:spMkLst>
            <pc:docMk/>
            <pc:sldMk cId="598971426" sldId="337"/>
            <ac:spMk id="1051" creationId="{FF3A27FB-A693-4A75-951E-0C77CD98F032}"/>
          </ac:spMkLst>
        </pc:spChg>
        <pc:grpChg chg="add">
          <ac:chgData name="Stefan Rosemann" userId="59f8833a-3cb5-434f-a21b-1930ced4df7c" providerId="ADAL" clId="{9D39F086-01B5-443C-8120-87334B1DFB07}" dt="2025-02-04T14:40:36.743" v="2814" actId="26606"/>
          <ac:grpSpMkLst>
            <pc:docMk/>
            <pc:sldMk cId="598971426" sldId="337"/>
            <ac:grpSpMk id="1028" creationId="{DDE8DE2B-61C1-46D5-BEB8-521321C182C4}"/>
          </ac:grpSpMkLst>
        </pc:grpChg>
        <pc:picChg chg="del mod ord">
          <ac:chgData name="Stefan Rosemann" userId="59f8833a-3cb5-434f-a21b-1930ced4df7c" providerId="ADAL" clId="{9D39F086-01B5-443C-8120-87334B1DFB07}" dt="2025-02-04T14:38:56.678" v="2804" actId="478"/>
          <ac:picMkLst>
            <pc:docMk/>
            <pc:sldMk cId="598971426" sldId="337"/>
            <ac:picMk id="9" creationId="{8DBBCFFD-10B7-4427-A8A7-5977D7AC590E}"/>
          </ac:picMkLst>
        </pc:picChg>
        <pc:picChg chg="del mod ord">
          <ac:chgData name="Stefan Rosemann" userId="59f8833a-3cb5-434f-a21b-1930ced4df7c" providerId="ADAL" clId="{9D39F086-01B5-443C-8120-87334B1DFB07}" dt="2025-02-04T14:38:58.095" v="2805" actId="478"/>
          <ac:picMkLst>
            <pc:docMk/>
            <pc:sldMk cId="598971426" sldId="337"/>
            <ac:picMk id="11" creationId="{2196D15C-F4CB-477A-992E-BD4FB855DB1C}"/>
          </ac:picMkLst>
        </pc:picChg>
        <pc:picChg chg="del mod ord">
          <ac:chgData name="Stefan Rosemann" userId="59f8833a-3cb5-434f-a21b-1930ced4df7c" providerId="ADAL" clId="{9D39F086-01B5-443C-8120-87334B1DFB07}" dt="2025-02-04T14:39:00.141" v="2806" actId="478"/>
          <ac:picMkLst>
            <pc:docMk/>
            <pc:sldMk cId="598971426" sldId="337"/>
            <ac:picMk id="13" creationId="{8FBC608C-BC24-4522-9575-811F30DE40C4}"/>
          </ac:picMkLst>
        </pc:picChg>
        <pc:picChg chg="add mod ord">
          <ac:chgData name="Stefan Rosemann" userId="59f8833a-3cb5-434f-a21b-1930ced4df7c" providerId="ADAL" clId="{9D39F086-01B5-443C-8120-87334B1DFB07}" dt="2025-02-04T14:40:49.354" v="2816" actId="27614"/>
          <ac:picMkLst>
            <pc:docMk/>
            <pc:sldMk cId="598971426" sldId="337"/>
            <ac:picMk id="1026" creationId="{214333FB-9499-03AC-4E10-D7065A900282}"/>
          </ac:picMkLst>
        </pc:picChg>
        <pc:cxnChg chg="add">
          <ac:chgData name="Stefan Rosemann" userId="59f8833a-3cb5-434f-a21b-1930ced4df7c" providerId="ADAL" clId="{9D39F086-01B5-443C-8120-87334B1DFB07}" dt="2025-02-04T14:40:36.743" v="2814" actId="26606"/>
          <ac:cxnSpMkLst>
            <pc:docMk/>
            <pc:sldMk cId="598971426" sldId="337"/>
            <ac:cxnSpMk id="1045" creationId="{E55891F3-A5E2-4418-8950-25FA2B731209}"/>
          </ac:cxnSpMkLst>
        </pc:cxnChg>
        <pc:cxnChg chg="add">
          <ac:chgData name="Stefan Rosemann" userId="59f8833a-3cb5-434f-a21b-1930ced4df7c" providerId="ADAL" clId="{9D39F086-01B5-443C-8120-87334B1DFB07}" dt="2025-02-04T14:40:36.743" v="2814" actId="26606"/>
          <ac:cxnSpMkLst>
            <pc:docMk/>
            <pc:sldMk cId="598971426" sldId="337"/>
            <ac:cxnSpMk id="1047" creationId="{FB1FCEB1-A7E1-417C-A7EF-AA30D5A0859F}"/>
          </ac:cxnSpMkLst>
        </pc:cxnChg>
      </pc:sldChg>
      <pc:sldChg chg="addSp delSp modSp del mod delAnim modAnim">
        <pc:chgData name="Stefan Rosemann" userId="59f8833a-3cb5-434f-a21b-1930ced4df7c" providerId="ADAL" clId="{9D39F086-01B5-443C-8120-87334B1DFB07}" dt="2025-02-04T15:07:24.465" v="3139" actId="47"/>
        <pc:sldMkLst>
          <pc:docMk/>
          <pc:sldMk cId="3892409056" sldId="338"/>
        </pc:sldMkLst>
        <pc:spChg chg="del">
          <ac:chgData name="Stefan Rosemann" userId="59f8833a-3cb5-434f-a21b-1930ced4df7c" providerId="ADAL" clId="{9D39F086-01B5-443C-8120-87334B1DFB07}" dt="2025-02-04T14:58:25.973" v="3064" actId="478"/>
          <ac:spMkLst>
            <pc:docMk/>
            <pc:sldMk cId="3892409056" sldId="338"/>
            <ac:spMk id="4" creationId="{E054506F-4E36-E476-9D1C-426844C1C4AB}"/>
          </ac:spMkLst>
        </pc:spChg>
        <pc:spChg chg="add del mod">
          <ac:chgData name="Stefan Rosemann" userId="59f8833a-3cb5-434f-a21b-1930ced4df7c" providerId="ADAL" clId="{9D39F086-01B5-443C-8120-87334B1DFB07}" dt="2025-02-04T14:58:27.814" v="3065" actId="478"/>
          <ac:spMkLst>
            <pc:docMk/>
            <pc:sldMk cId="3892409056" sldId="338"/>
            <ac:spMk id="10" creationId="{027EC640-86F0-F81B-F28D-39A4FD47EADA}"/>
          </ac:spMkLst>
        </pc:spChg>
        <pc:picChg chg="del mod">
          <ac:chgData name="Stefan Rosemann" userId="59f8833a-3cb5-434f-a21b-1930ced4df7c" providerId="ADAL" clId="{9D39F086-01B5-443C-8120-87334B1DFB07}" dt="2025-02-04T15:01:48.528" v="3099" actId="21"/>
          <ac:picMkLst>
            <pc:docMk/>
            <pc:sldMk cId="3892409056" sldId="338"/>
            <ac:picMk id="5" creationId="{F0AEE37A-D897-438D-3B38-7E93626A84E8}"/>
          </ac:picMkLst>
        </pc:picChg>
        <pc:picChg chg="add del">
          <ac:chgData name="Stefan Rosemann" userId="59f8833a-3cb5-434f-a21b-1930ced4df7c" providerId="ADAL" clId="{9D39F086-01B5-443C-8120-87334B1DFB07}" dt="2025-02-04T14:59:25.264" v="3070" actId="478"/>
          <ac:picMkLst>
            <pc:docMk/>
            <pc:sldMk cId="3892409056" sldId="338"/>
            <ac:picMk id="9" creationId="{38CD62FA-D405-7291-A6FA-679C12492CD1}"/>
          </ac:picMkLst>
        </pc:picChg>
      </pc:sldChg>
      <pc:sldChg chg="addSp delSp modSp add mod addAnim delAnim modAnim">
        <pc:chgData name="Stefan Rosemann" userId="59f8833a-3cb5-434f-a21b-1930ced4df7c" providerId="ADAL" clId="{9D39F086-01B5-443C-8120-87334B1DFB07}" dt="2025-01-30T20:11:12.617" v="1549" actId="1076"/>
        <pc:sldMkLst>
          <pc:docMk/>
          <pc:sldMk cId="1748311975" sldId="339"/>
        </pc:sldMkLst>
        <pc:spChg chg="mod">
          <ac:chgData name="Stefan Rosemann" userId="59f8833a-3cb5-434f-a21b-1930ced4df7c" providerId="ADAL" clId="{9D39F086-01B5-443C-8120-87334B1DFB07}" dt="2025-01-27T11:16:01.496" v="212"/>
          <ac:spMkLst>
            <pc:docMk/>
            <pc:sldMk cId="1748311975" sldId="339"/>
            <ac:spMk id="4" creationId="{E054506F-4E36-E476-9D1C-426844C1C4AB}"/>
          </ac:spMkLst>
        </pc:spChg>
        <pc:spChg chg="mod topLvl">
          <ac:chgData name="Stefan Rosemann" userId="59f8833a-3cb5-434f-a21b-1930ced4df7c" providerId="ADAL" clId="{9D39F086-01B5-443C-8120-87334B1DFB07}" dt="2025-01-28T11:19:15.834" v="1042" actId="1076"/>
          <ac:spMkLst>
            <pc:docMk/>
            <pc:sldMk cId="1748311975" sldId="339"/>
            <ac:spMk id="9" creationId="{19FBE50F-EF5F-4C78-8C61-43DC1DCB6FFD}"/>
          </ac:spMkLst>
        </pc:spChg>
        <pc:spChg chg="mod">
          <ac:chgData name="Stefan Rosemann" userId="59f8833a-3cb5-434f-a21b-1930ced4df7c" providerId="ADAL" clId="{9D39F086-01B5-443C-8120-87334B1DFB07}" dt="2025-01-28T11:27:26.385" v="1175" actId="1076"/>
          <ac:spMkLst>
            <pc:docMk/>
            <pc:sldMk cId="1748311975" sldId="339"/>
            <ac:spMk id="11" creationId="{6F06C182-18B3-4513-9EB8-6B955EFD0680}"/>
          </ac:spMkLst>
        </pc:spChg>
        <pc:spChg chg="mod">
          <ac:chgData name="Stefan Rosemann" userId="59f8833a-3cb5-434f-a21b-1930ced4df7c" providerId="ADAL" clId="{9D39F086-01B5-443C-8120-87334B1DFB07}" dt="2025-01-28T11:19:11.355" v="1041" actId="1076"/>
          <ac:spMkLst>
            <pc:docMk/>
            <pc:sldMk cId="1748311975" sldId="339"/>
            <ac:spMk id="12" creationId="{A851D565-E4B7-3BF2-E1B6-FC9C51A1D68A}"/>
          </ac:spMkLst>
        </pc:spChg>
        <pc:spChg chg="mod ord">
          <ac:chgData name="Stefan Rosemann" userId="59f8833a-3cb5-434f-a21b-1930ced4df7c" providerId="ADAL" clId="{9D39F086-01B5-443C-8120-87334B1DFB07}" dt="2025-01-28T11:27:15.247" v="1173" actId="170"/>
          <ac:spMkLst>
            <pc:docMk/>
            <pc:sldMk cId="1748311975" sldId="339"/>
            <ac:spMk id="19" creationId="{1BAA5292-7B11-4A0E-BDF5-C2CB26A3EB38}"/>
          </ac:spMkLst>
        </pc:spChg>
        <pc:spChg chg="mod">
          <ac:chgData name="Stefan Rosemann" userId="59f8833a-3cb5-434f-a21b-1930ced4df7c" providerId="ADAL" clId="{9D39F086-01B5-443C-8120-87334B1DFB07}" dt="2025-01-28T11:27:39.707" v="1178" actId="1076"/>
          <ac:spMkLst>
            <pc:docMk/>
            <pc:sldMk cId="1748311975" sldId="339"/>
            <ac:spMk id="21" creationId="{27B91D47-E2D1-4A2D-B9AF-B2C6297FBF60}"/>
          </ac:spMkLst>
        </pc:spChg>
        <pc:spChg chg="add mod">
          <ac:chgData name="Stefan Rosemann" userId="59f8833a-3cb5-434f-a21b-1930ced4df7c" providerId="ADAL" clId="{9D39F086-01B5-443C-8120-87334B1DFB07}" dt="2025-01-28T11:27:55.426" v="1179" actId="1076"/>
          <ac:spMkLst>
            <pc:docMk/>
            <pc:sldMk cId="1748311975" sldId="339"/>
            <ac:spMk id="32" creationId="{55F6C144-3C6F-A5BC-E3DD-4CFD7F80912E}"/>
          </ac:spMkLst>
        </pc:spChg>
        <pc:spChg chg="add mod">
          <ac:chgData name="Stefan Rosemann" userId="59f8833a-3cb5-434f-a21b-1930ced4df7c" providerId="ADAL" clId="{9D39F086-01B5-443C-8120-87334B1DFB07}" dt="2025-01-30T20:10:35.160" v="1539" actId="1076"/>
          <ac:spMkLst>
            <pc:docMk/>
            <pc:sldMk cId="1748311975" sldId="339"/>
            <ac:spMk id="2051" creationId="{E908E006-50EA-E5BC-64CA-8EB1D0F40980}"/>
          </ac:spMkLst>
        </pc:spChg>
        <pc:spChg chg="add mod">
          <ac:chgData name="Stefan Rosemann" userId="59f8833a-3cb5-434f-a21b-1930ced4df7c" providerId="ADAL" clId="{9D39F086-01B5-443C-8120-87334B1DFB07}" dt="2025-01-27T11:39:16.557" v="353" actId="164"/>
          <ac:spMkLst>
            <pc:docMk/>
            <pc:sldMk cId="1748311975" sldId="339"/>
            <ac:spMk id="2052" creationId="{AF1CA800-5AA6-2FB0-2F96-5CB8CF1605DD}"/>
          </ac:spMkLst>
        </pc:spChg>
        <pc:grpChg chg="add mod">
          <ac:chgData name="Stefan Rosemann" userId="59f8833a-3cb5-434f-a21b-1930ced4df7c" providerId="ADAL" clId="{9D39F086-01B5-443C-8120-87334B1DFB07}" dt="2025-01-28T11:19:11.355" v="1041" actId="1076"/>
          <ac:grpSpMkLst>
            <pc:docMk/>
            <pc:sldMk cId="1748311975" sldId="339"/>
            <ac:grpSpMk id="2" creationId="{B1C48E51-0662-C031-FDAB-F9892A65779F}"/>
          </ac:grpSpMkLst>
        </pc:grpChg>
        <pc:grpChg chg="mod">
          <ac:chgData name="Stefan Rosemann" userId="59f8833a-3cb5-434f-a21b-1930ced4df7c" providerId="ADAL" clId="{9D39F086-01B5-443C-8120-87334B1DFB07}" dt="2025-01-28T11:19:11.355" v="1041" actId="1076"/>
          <ac:grpSpMkLst>
            <pc:docMk/>
            <pc:sldMk cId="1748311975" sldId="339"/>
            <ac:grpSpMk id="3" creationId="{A0C560E7-1C62-2A76-7520-37FB5F68EAD8}"/>
          </ac:grpSpMkLst>
        </pc:grpChg>
        <pc:grpChg chg="mod">
          <ac:chgData name="Stefan Rosemann" userId="59f8833a-3cb5-434f-a21b-1930ced4df7c" providerId="ADAL" clId="{9D39F086-01B5-443C-8120-87334B1DFB07}" dt="2025-01-28T11:27:26.385" v="1175" actId="1076"/>
          <ac:grpSpMkLst>
            <pc:docMk/>
            <pc:sldMk cId="1748311975" sldId="339"/>
            <ac:grpSpMk id="13" creationId="{BCA71E46-8A41-4CEE-8E4B-4221EDFC95FA}"/>
          </ac:grpSpMkLst>
        </pc:grpChg>
        <pc:grpChg chg="add mod">
          <ac:chgData name="Stefan Rosemann" userId="59f8833a-3cb5-434f-a21b-1930ced4df7c" providerId="ADAL" clId="{9D39F086-01B5-443C-8120-87334B1DFB07}" dt="2025-01-28T11:20:59.737" v="1059" actId="164"/>
          <ac:grpSpMkLst>
            <pc:docMk/>
            <pc:sldMk cId="1748311975" sldId="339"/>
            <ac:grpSpMk id="22" creationId="{8C8CF467-625E-C62E-96C3-CBD6A69A01EB}"/>
          </ac:grpSpMkLst>
        </pc:grpChg>
        <pc:grpChg chg="add mod">
          <ac:chgData name="Stefan Rosemann" userId="59f8833a-3cb5-434f-a21b-1930ced4df7c" providerId="ADAL" clId="{9D39F086-01B5-443C-8120-87334B1DFB07}" dt="2025-01-30T20:10:35.160" v="1539" actId="1076"/>
          <ac:grpSpMkLst>
            <pc:docMk/>
            <pc:sldMk cId="1748311975" sldId="339"/>
            <ac:grpSpMk id="24" creationId="{ED67D8E1-246D-5E50-03E2-D3AC58C15124}"/>
          </ac:grpSpMkLst>
        </pc:grpChg>
        <pc:grpChg chg="add mod">
          <ac:chgData name="Stefan Rosemann" userId="59f8833a-3cb5-434f-a21b-1930ced4df7c" providerId="ADAL" clId="{9D39F086-01B5-443C-8120-87334B1DFB07}" dt="2025-01-28T11:23:42.499" v="1075" actId="164"/>
          <ac:grpSpMkLst>
            <pc:docMk/>
            <pc:sldMk cId="1748311975" sldId="339"/>
            <ac:grpSpMk id="28" creationId="{8CC9598A-3CD5-1116-ED75-5DD794ECDA25}"/>
          </ac:grpSpMkLst>
        </pc:grpChg>
        <pc:grpChg chg="mod">
          <ac:chgData name="Stefan Rosemann" userId="59f8833a-3cb5-434f-a21b-1930ced4df7c" providerId="ADAL" clId="{9D39F086-01B5-443C-8120-87334B1DFB07}" dt="2025-01-27T11:31:18.328" v="289" actId="164"/>
          <ac:grpSpMkLst>
            <pc:docMk/>
            <pc:sldMk cId="1748311975" sldId="339"/>
            <ac:grpSpMk id="30" creationId="{3EF3DB17-07DD-4D2C-95FA-4D583B344339}"/>
          </ac:grpSpMkLst>
        </pc:grpChg>
        <pc:grpChg chg="add mod">
          <ac:chgData name="Stefan Rosemann" userId="59f8833a-3cb5-434f-a21b-1930ced4df7c" providerId="ADAL" clId="{9D39F086-01B5-443C-8120-87334B1DFB07}" dt="2025-01-27T11:29:18.630" v="280" actId="164"/>
          <ac:grpSpMkLst>
            <pc:docMk/>
            <pc:sldMk cId="1748311975" sldId="339"/>
            <ac:grpSpMk id="39" creationId="{52A2B456-C6B3-B1C3-5AC4-4E2648E9B936}"/>
          </ac:grpSpMkLst>
        </pc:grpChg>
        <pc:grpChg chg="add mod">
          <ac:chgData name="Stefan Rosemann" userId="59f8833a-3cb5-434f-a21b-1930ced4df7c" providerId="ADAL" clId="{9D39F086-01B5-443C-8120-87334B1DFB07}" dt="2025-01-30T20:11:12.617" v="1549" actId="1076"/>
          <ac:grpSpMkLst>
            <pc:docMk/>
            <pc:sldMk cId="1748311975" sldId="339"/>
            <ac:grpSpMk id="2054" creationId="{9F27BF66-DAB0-47CF-2A7C-C3F3DA454563}"/>
          </ac:grpSpMkLst>
        </pc:grpChg>
        <pc:picChg chg="mod">
          <ac:chgData name="Stefan Rosemann" userId="59f8833a-3cb5-434f-a21b-1930ced4df7c" providerId="ADAL" clId="{9D39F086-01B5-443C-8120-87334B1DFB07}" dt="2025-01-28T11:19:11.355" v="1041" actId="1076"/>
          <ac:picMkLst>
            <pc:docMk/>
            <pc:sldMk cId="1748311975" sldId="339"/>
            <ac:picMk id="5" creationId="{EE9181C0-ABC9-15FF-86D8-2B5F65A3BAC4}"/>
          </ac:picMkLst>
        </pc:picChg>
        <pc:picChg chg="mod">
          <ac:chgData name="Stefan Rosemann" userId="59f8833a-3cb5-434f-a21b-1930ced4df7c" providerId="ADAL" clId="{9D39F086-01B5-443C-8120-87334B1DFB07}" dt="2025-01-28T11:19:11.355" v="1041" actId="1076"/>
          <ac:picMkLst>
            <pc:docMk/>
            <pc:sldMk cId="1748311975" sldId="339"/>
            <ac:picMk id="10" creationId="{F4D27F93-120F-DEA5-E662-B592D2FB2596}"/>
          </ac:picMkLst>
        </pc:picChg>
        <pc:picChg chg="mod">
          <ac:chgData name="Stefan Rosemann" userId="59f8833a-3cb5-434f-a21b-1930ced4df7c" providerId="ADAL" clId="{9D39F086-01B5-443C-8120-87334B1DFB07}" dt="2025-01-28T11:27:26.385" v="1175" actId="1076"/>
          <ac:picMkLst>
            <pc:docMk/>
            <pc:sldMk cId="1748311975" sldId="339"/>
            <ac:picMk id="14" creationId="{151BCB78-B615-4DCC-957F-75B61CC64A8E}"/>
          </ac:picMkLst>
        </pc:picChg>
        <pc:picChg chg="mod topLvl">
          <ac:chgData name="Stefan Rosemann" userId="59f8833a-3cb5-434f-a21b-1930ced4df7c" providerId="ADAL" clId="{9D39F086-01B5-443C-8120-87334B1DFB07}" dt="2025-01-28T11:23:42.499" v="1075" actId="164"/>
          <ac:picMkLst>
            <pc:docMk/>
            <pc:sldMk cId="1748311975" sldId="339"/>
            <ac:picMk id="16" creationId="{1B0DA072-69F6-4E7B-8734-73A02E71AA6A}"/>
          </ac:picMkLst>
        </pc:picChg>
        <pc:picChg chg="add mod">
          <ac:chgData name="Stefan Rosemann" userId="59f8833a-3cb5-434f-a21b-1930ced4df7c" providerId="ADAL" clId="{9D39F086-01B5-443C-8120-87334B1DFB07}" dt="2025-01-28T11:19:43.596" v="1048" actId="1076"/>
          <ac:picMkLst>
            <pc:docMk/>
            <pc:sldMk cId="1748311975" sldId="339"/>
            <ac:picMk id="17" creationId="{A90BEF8B-1A7D-6B01-D1E2-A15320434689}"/>
          </ac:picMkLst>
        </pc:picChg>
        <pc:picChg chg="add mod">
          <ac:chgData name="Stefan Rosemann" userId="59f8833a-3cb5-434f-a21b-1930ced4df7c" providerId="ADAL" clId="{9D39F086-01B5-443C-8120-87334B1DFB07}" dt="2025-01-28T11:20:59.737" v="1059" actId="164"/>
          <ac:picMkLst>
            <pc:docMk/>
            <pc:sldMk cId="1748311975" sldId="339"/>
            <ac:picMk id="20" creationId="{9B6BCC99-661C-FC98-4B49-56C9F9207F92}"/>
          </ac:picMkLst>
        </pc:picChg>
        <pc:picChg chg="add mod">
          <ac:chgData name="Stefan Rosemann" userId="59f8833a-3cb5-434f-a21b-1930ced4df7c" providerId="ADAL" clId="{9D39F086-01B5-443C-8120-87334B1DFB07}" dt="2025-01-30T20:10:35.160" v="1539" actId="1076"/>
          <ac:picMkLst>
            <pc:docMk/>
            <pc:sldMk cId="1748311975" sldId="339"/>
            <ac:picMk id="23" creationId="{D1225BAF-97E4-4C75-5AD3-89FE112886E1}"/>
          </ac:picMkLst>
        </pc:picChg>
        <pc:picChg chg="mod">
          <ac:chgData name="Stefan Rosemann" userId="59f8833a-3cb5-434f-a21b-1930ced4df7c" providerId="ADAL" clId="{9D39F086-01B5-443C-8120-87334B1DFB07}" dt="2025-01-28T11:27:02.518" v="1171" actId="1076"/>
          <ac:picMkLst>
            <pc:docMk/>
            <pc:sldMk cId="1748311975" sldId="339"/>
            <ac:picMk id="25" creationId="{0CC37F26-B063-4FA9-9077-2A430EF4F300}"/>
          </ac:picMkLst>
        </pc:picChg>
        <pc:picChg chg="mod">
          <ac:chgData name="Stefan Rosemann" userId="59f8833a-3cb5-434f-a21b-1930ced4df7c" providerId="ADAL" clId="{9D39F086-01B5-443C-8120-87334B1DFB07}" dt="2025-01-27T11:29:18.630" v="280" actId="164"/>
          <ac:picMkLst>
            <pc:docMk/>
            <pc:sldMk cId="1748311975" sldId="339"/>
            <ac:picMk id="41" creationId="{6D0D3130-1C76-50F3-FC62-16C66E401D5E}"/>
          </ac:picMkLst>
        </pc:picChg>
        <pc:picChg chg="add mod topLvl">
          <ac:chgData name="Stefan Rosemann" userId="59f8833a-3cb5-434f-a21b-1930ced4df7c" providerId="ADAL" clId="{9D39F086-01B5-443C-8120-87334B1DFB07}" dt="2025-01-28T11:20:59.737" v="1059" actId="164"/>
          <ac:picMkLst>
            <pc:docMk/>
            <pc:sldMk cId="1748311975" sldId="339"/>
            <ac:picMk id="47" creationId="{8C65B39E-5D2C-4FCD-AF84-602491F85D76}"/>
          </ac:picMkLst>
        </pc:picChg>
        <pc:picChg chg="add mod topLvl">
          <ac:chgData name="Stefan Rosemann" userId="59f8833a-3cb5-434f-a21b-1930ced4df7c" providerId="ADAL" clId="{9D39F086-01B5-443C-8120-87334B1DFB07}" dt="2025-01-28T11:23:42.499" v="1075" actId="164"/>
          <ac:picMkLst>
            <pc:docMk/>
            <pc:sldMk cId="1748311975" sldId="339"/>
            <ac:picMk id="50" creationId="{E9E24452-273B-581E-5CF9-80D539572AB1}"/>
          </ac:picMkLst>
        </pc:picChg>
        <pc:picChg chg="mod">
          <ac:chgData name="Stefan Rosemann" userId="59f8833a-3cb5-434f-a21b-1930ced4df7c" providerId="ADAL" clId="{9D39F086-01B5-443C-8120-87334B1DFB07}" dt="2025-01-28T11:27:26.385" v="1175" actId="1076"/>
          <ac:picMkLst>
            <pc:docMk/>
            <pc:sldMk cId="1748311975" sldId="339"/>
            <ac:picMk id="2050" creationId="{9CBC3754-C97C-4D56-B6BC-AF90A17960D2}"/>
          </ac:picMkLst>
        </pc:picChg>
        <pc:picChg chg="add mod">
          <ac:chgData name="Stefan Rosemann" userId="59f8833a-3cb5-434f-a21b-1930ced4df7c" providerId="ADAL" clId="{9D39F086-01B5-443C-8120-87334B1DFB07}" dt="2025-01-30T20:11:10.926" v="1545" actId="688"/>
          <ac:picMkLst>
            <pc:docMk/>
            <pc:sldMk cId="1748311975" sldId="339"/>
            <ac:picMk id="2053" creationId="{338631D0-7ACC-FF66-CA9A-57EA5403791C}"/>
          </ac:picMkLst>
        </pc:picChg>
        <pc:cxnChg chg="add mod">
          <ac:chgData name="Stefan Rosemann" userId="59f8833a-3cb5-434f-a21b-1930ced4df7c" providerId="ADAL" clId="{9D39F086-01B5-443C-8120-87334B1DFB07}" dt="2025-01-27T11:29:18.630" v="280" actId="164"/>
          <ac:cxnSpMkLst>
            <pc:docMk/>
            <pc:sldMk cId="1748311975" sldId="339"/>
            <ac:cxnSpMk id="31" creationId="{D20EBCA3-C5E5-204D-B52B-75EBB169DB58}"/>
          </ac:cxnSpMkLst>
        </pc:cxnChg>
        <pc:cxnChg chg="add mod">
          <ac:chgData name="Stefan Rosemann" userId="59f8833a-3cb5-434f-a21b-1930ced4df7c" providerId="ADAL" clId="{9D39F086-01B5-443C-8120-87334B1DFB07}" dt="2025-01-27T11:29:18.630" v="280" actId="164"/>
          <ac:cxnSpMkLst>
            <pc:docMk/>
            <pc:sldMk cId="1748311975" sldId="339"/>
            <ac:cxnSpMk id="34" creationId="{72C8E9E2-98B2-049C-09EF-20954E14FC26}"/>
          </ac:cxnSpMkLst>
        </pc:cxnChg>
      </pc:sldChg>
      <pc:sldChg chg="addSp delSp modSp add mod ord delAnim modAnim">
        <pc:chgData name="Stefan Rosemann" userId="59f8833a-3cb5-434f-a21b-1930ced4df7c" providerId="ADAL" clId="{9D39F086-01B5-443C-8120-87334B1DFB07}" dt="2025-02-05T22:06:12.128" v="4116" actId="20577"/>
        <pc:sldMkLst>
          <pc:docMk/>
          <pc:sldMk cId="4164921059" sldId="340"/>
        </pc:sldMkLst>
        <pc:spChg chg="mod">
          <ac:chgData name="Stefan Rosemann" userId="59f8833a-3cb5-434f-a21b-1930ced4df7c" providerId="ADAL" clId="{9D39F086-01B5-443C-8120-87334B1DFB07}" dt="2025-01-27T20:22:33.774" v="760" actId="1035"/>
          <ac:spMkLst>
            <pc:docMk/>
            <pc:sldMk cId="4164921059" sldId="340"/>
            <ac:spMk id="14" creationId="{25DEC245-5231-76F5-A19C-5CD87369A383}"/>
          </ac:spMkLst>
        </pc:spChg>
        <pc:spChg chg="mod">
          <ac:chgData name="Stefan Rosemann" userId="59f8833a-3cb5-434f-a21b-1930ced4df7c" providerId="ADAL" clId="{9D39F086-01B5-443C-8120-87334B1DFB07}" dt="2025-02-05T22:06:12.128" v="4116" actId="20577"/>
          <ac:spMkLst>
            <pc:docMk/>
            <pc:sldMk cId="4164921059" sldId="340"/>
            <ac:spMk id="24" creationId="{64C0F2C3-FCC1-FAFF-BED1-3B80BCD02099}"/>
          </ac:spMkLst>
        </pc:spChg>
      </pc:sldChg>
      <pc:sldChg chg="addSp delSp modSp add mod delAnim modAnim">
        <pc:chgData name="Stefan Rosemann" userId="59f8833a-3cb5-434f-a21b-1930ced4df7c" providerId="ADAL" clId="{9D39F086-01B5-443C-8120-87334B1DFB07}" dt="2025-01-30T19:34:15.674" v="1431"/>
        <pc:sldMkLst>
          <pc:docMk/>
          <pc:sldMk cId="2378456360" sldId="341"/>
        </pc:sldMkLst>
        <pc:spChg chg="add mod">
          <ac:chgData name="Stefan Rosemann" userId="59f8833a-3cb5-434f-a21b-1930ced4df7c" providerId="ADAL" clId="{9D39F086-01B5-443C-8120-87334B1DFB07}" dt="2025-01-27T20:42:25.150" v="898"/>
          <ac:spMkLst>
            <pc:docMk/>
            <pc:sldMk cId="2378456360" sldId="341"/>
            <ac:spMk id="5" creationId="{4542E565-D835-1FE3-9BE3-9D8316E7C203}"/>
          </ac:spMkLst>
        </pc:spChg>
        <pc:spChg chg="add mod topLvl">
          <ac:chgData name="Stefan Rosemann" userId="59f8833a-3cb5-434f-a21b-1930ced4df7c" providerId="ADAL" clId="{9D39F086-01B5-443C-8120-87334B1DFB07}" dt="2025-01-30T19:34:12.080" v="1430" actId="1076"/>
          <ac:spMkLst>
            <pc:docMk/>
            <pc:sldMk cId="2378456360" sldId="341"/>
            <ac:spMk id="10" creationId="{94473170-4637-2C5F-E40B-58AE98A482CA}"/>
          </ac:spMkLst>
        </pc:spChg>
        <pc:spChg chg="mod topLvl">
          <ac:chgData name="Stefan Rosemann" userId="59f8833a-3cb5-434f-a21b-1930ced4df7c" providerId="ADAL" clId="{9D39F086-01B5-443C-8120-87334B1DFB07}" dt="2025-01-30T19:33:44.829" v="1426" actId="165"/>
          <ac:spMkLst>
            <pc:docMk/>
            <pc:sldMk cId="2378456360" sldId="341"/>
            <ac:spMk id="23" creationId="{3CB7A5D6-4149-0221-A5ED-2553D0A024A5}"/>
          </ac:spMkLst>
        </pc:spChg>
        <pc:picChg chg="add mod">
          <ac:chgData name="Stefan Rosemann" userId="59f8833a-3cb5-434f-a21b-1930ced4df7c" providerId="ADAL" clId="{9D39F086-01B5-443C-8120-87334B1DFB07}" dt="2025-01-27T20:42:21.240" v="896"/>
          <ac:picMkLst>
            <pc:docMk/>
            <pc:sldMk cId="2378456360" sldId="341"/>
            <ac:picMk id="2" creationId="{6BAF2542-63F8-CFA6-CBE1-3F54C58C8643}"/>
          </ac:picMkLst>
        </pc:picChg>
        <pc:picChg chg="add mod">
          <ac:chgData name="Stefan Rosemann" userId="59f8833a-3cb5-434f-a21b-1930ced4df7c" providerId="ADAL" clId="{9D39F086-01B5-443C-8120-87334B1DFB07}" dt="2025-01-27T20:52:47.930" v="922" actId="1076"/>
          <ac:picMkLst>
            <pc:docMk/>
            <pc:sldMk cId="2378456360" sldId="341"/>
            <ac:picMk id="4098" creationId="{B441724C-8769-4637-889E-02B6D97718CD}"/>
          </ac:picMkLst>
        </pc:picChg>
      </pc:sldChg>
      <pc:sldChg chg="addSp delSp modSp add mod ord setBg modAnim delDesignElem">
        <pc:chgData name="Stefan Rosemann" userId="59f8833a-3cb5-434f-a21b-1930ced4df7c" providerId="ADAL" clId="{9D39F086-01B5-443C-8120-87334B1DFB07}" dt="2025-01-30T19:18:42.805" v="1331" actId="1076"/>
        <pc:sldMkLst>
          <pc:docMk/>
          <pc:sldMk cId="4186975432" sldId="342"/>
        </pc:sldMkLst>
        <pc:spChg chg="add mod">
          <ac:chgData name="Stefan Rosemann" userId="59f8833a-3cb5-434f-a21b-1930ced4df7c" providerId="ADAL" clId="{9D39F086-01B5-443C-8120-87334B1DFB07}" dt="2025-01-30T19:18:42.805" v="1331" actId="1076"/>
          <ac:spMkLst>
            <pc:docMk/>
            <pc:sldMk cId="4186975432" sldId="342"/>
            <ac:spMk id="6" creationId="{55815279-032A-34D6-2A5C-B47B0116B96F}"/>
          </ac:spMkLst>
        </pc:spChg>
      </pc:sldChg>
      <pc:sldChg chg="addSp delSp modSp add mod setBg delAnim modAnim setClrOvrMap">
        <pc:chgData name="Stefan Rosemann" userId="59f8833a-3cb5-434f-a21b-1930ced4df7c" providerId="ADAL" clId="{9D39F086-01B5-443C-8120-87334B1DFB07}" dt="2025-01-30T15:24:12.764" v="1324" actId="1076"/>
        <pc:sldMkLst>
          <pc:docMk/>
          <pc:sldMk cId="2405244506" sldId="343"/>
        </pc:sldMkLst>
        <pc:spChg chg="add mod ord">
          <ac:chgData name="Stefan Rosemann" userId="59f8833a-3cb5-434f-a21b-1930ced4df7c" providerId="ADAL" clId="{9D39F086-01B5-443C-8120-87334B1DFB07}" dt="2025-01-30T15:23:09.566" v="1316" actId="1076"/>
          <ac:spMkLst>
            <pc:docMk/>
            <pc:sldMk cId="2405244506" sldId="343"/>
            <ac:spMk id="2" creationId="{5BC54930-3045-C01C-B594-2AB72463B198}"/>
          </ac:spMkLst>
        </pc:spChg>
        <pc:spChg chg="mod">
          <ac:chgData name="Stefan Rosemann" userId="59f8833a-3cb5-434f-a21b-1930ced4df7c" providerId="ADAL" clId="{9D39F086-01B5-443C-8120-87334B1DFB07}" dt="2025-01-30T15:24:12.764" v="1324" actId="1076"/>
          <ac:spMkLst>
            <pc:docMk/>
            <pc:sldMk cId="2405244506" sldId="343"/>
            <ac:spMk id="148" creationId="{BB1FE78B-6048-3955-84C0-887502D7B53F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3" creationId="{3F088236-D655-4F88-B238-E16762358025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4" creationId="{3DAC0C92-199E-475C-9390-119A9B027276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5" creationId="{C4CFB339-0ED8-4FE2-9EF1-6D1375B8499B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6" creationId="{31896C80-2069-4431-9C19-83B913734490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7" creationId="{BF120A21-0841-4823-B0C4-28AEBCEF9B78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8" creationId="{DBB05BAE-BBD3-4289-899F-A6851503C6B0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9" creationId="{9874D11C-36F5-4BBE-A490-019A54E953B0}"/>
          </ac:spMkLst>
        </pc:spChg>
        <pc:picChg chg="add mod ord">
          <ac:chgData name="Stefan Rosemann" userId="59f8833a-3cb5-434f-a21b-1930ced4df7c" providerId="ADAL" clId="{9D39F086-01B5-443C-8120-87334B1DFB07}" dt="2025-01-30T15:21:53.321" v="1264" actId="26606"/>
          <ac:picMkLst>
            <pc:docMk/>
            <pc:sldMk cId="2405244506" sldId="343"/>
            <ac:picMk id="5" creationId="{54210288-81DC-46E3-1DCF-924684910DE6}"/>
          </ac:picMkLst>
        </pc:picChg>
      </pc:sldChg>
      <pc:sldChg chg="addSp delSp modSp add del mod ord delAnim modAnim">
        <pc:chgData name="Stefan Rosemann" userId="59f8833a-3cb5-434f-a21b-1930ced4df7c" providerId="ADAL" clId="{9D39F086-01B5-443C-8120-87334B1DFB07}" dt="2025-01-30T21:53:22.011" v="2594" actId="47"/>
        <pc:sldMkLst>
          <pc:docMk/>
          <pc:sldMk cId="1500187651" sldId="344"/>
        </pc:sldMkLst>
      </pc:sldChg>
      <pc:sldChg chg="addSp delSp modSp add mod ord addAnim delAnim modAnim">
        <pc:chgData name="Stefan Rosemann" userId="59f8833a-3cb5-434f-a21b-1930ced4df7c" providerId="ADAL" clId="{9D39F086-01B5-443C-8120-87334B1DFB07}" dt="2025-01-30T21:55:25.995" v="2641" actId="14100"/>
        <pc:sldMkLst>
          <pc:docMk/>
          <pc:sldMk cId="1236556605" sldId="345"/>
        </pc:sldMkLst>
        <pc:spChg chg="add mod">
          <ac:chgData name="Stefan Rosemann" userId="59f8833a-3cb5-434f-a21b-1930ced4df7c" providerId="ADAL" clId="{9D39F086-01B5-443C-8120-87334B1DFB07}" dt="2025-01-30T21:02:04.783" v="2192"/>
          <ac:spMkLst>
            <pc:docMk/>
            <pc:sldMk cId="1236556605" sldId="345"/>
            <ac:spMk id="40" creationId="{3488449D-1DC5-1750-06FB-ABE366A43586}"/>
          </ac:spMkLst>
        </pc:spChg>
        <pc:spChg chg="add mod">
          <ac:chgData name="Stefan Rosemann" userId="59f8833a-3cb5-434f-a21b-1930ced4df7c" providerId="ADAL" clId="{9D39F086-01B5-443C-8120-87334B1DFB07}" dt="2025-01-30T21:40:36.119" v="2527" actId="1035"/>
          <ac:spMkLst>
            <pc:docMk/>
            <pc:sldMk cId="1236556605" sldId="345"/>
            <ac:spMk id="52" creationId="{110343EF-26D7-C81B-A6A9-DBC71E83C482}"/>
          </ac:spMkLst>
        </pc:spChg>
        <pc:spChg chg="add mod">
          <ac:chgData name="Stefan Rosemann" userId="59f8833a-3cb5-434f-a21b-1930ced4df7c" providerId="ADAL" clId="{9D39F086-01B5-443C-8120-87334B1DFB07}" dt="2025-01-30T21:40:40.620" v="2533" actId="1035"/>
          <ac:spMkLst>
            <pc:docMk/>
            <pc:sldMk cId="1236556605" sldId="345"/>
            <ac:spMk id="53" creationId="{8AC3B220-4539-970E-F429-DBFA19EFDEA0}"/>
          </ac:spMkLst>
        </pc:spChg>
        <pc:spChg chg="add mod">
          <ac:chgData name="Stefan Rosemann" userId="59f8833a-3cb5-434f-a21b-1930ced4df7c" providerId="ADAL" clId="{9D39F086-01B5-443C-8120-87334B1DFB07}" dt="2025-01-30T21:40:44.250" v="2539" actId="1035"/>
          <ac:spMkLst>
            <pc:docMk/>
            <pc:sldMk cId="1236556605" sldId="345"/>
            <ac:spMk id="55" creationId="{4D1059E7-3509-BB75-FE83-4EF8CDA3D17D}"/>
          </ac:spMkLst>
        </pc:spChg>
        <pc:spChg chg="mod">
          <ac:chgData name="Stefan Rosemann" userId="59f8833a-3cb5-434f-a21b-1930ced4df7c" providerId="ADAL" clId="{9D39F086-01B5-443C-8120-87334B1DFB07}" dt="2025-01-30T21:39:48.390" v="2487"/>
          <ac:spMkLst>
            <pc:docMk/>
            <pc:sldMk cId="1236556605" sldId="345"/>
            <ac:spMk id="62" creationId="{8586594E-798D-6BBF-7534-F18F5B5D026D}"/>
          </ac:spMkLst>
        </pc:spChg>
        <pc:spChg chg="mod">
          <ac:chgData name="Stefan Rosemann" userId="59f8833a-3cb5-434f-a21b-1930ced4df7c" providerId="ADAL" clId="{9D39F086-01B5-443C-8120-87334B1DFB07}" dt="2025-01-30T21:39:48.390" v="2487"/>
          <ac:spMkLst>
            <pc:docMk/>
            <pc:sldMk cId="1236556605" sldId="345"/>
            <ac:spMk id="63" creationId="{5E4BA9F8-A978-B258-6D3C-BABB26594D8A}"/>
          </ac:spMkLst>
        </pc:spChg>
        <pc:grpChg chg="add mod">
          <ac:chgData name="Stefan Rosemann" userId="59f8833a-3cb5-434f-a21b-1930ced4df7c" providerId="ADAL" clId="{9D39F086-01B5-443C-8120-87334B1DFB07}" dt="2025-01-30T21:40:13.368" v="2518" actId="1036"/>
          <ac:grpSpMkLst>
            <pc:docMk/>
            <pc:sldMk cId="1236556605" sldId="345"/>
            <ac:grpSpMk id="41" creationId="{CAB7A860-E197-C35D-FD68-8A0816F2F5DE}"/>
          </ac:grpSpMkLst>
        </pc:grpChg>
        <pc:grpChg chg="add mod">
          <ac:chgData name="Stefan Rosemann" userId="59f8833a-3cb5-434f-a21b-1930ced4df7c" providerId="ADAL" clId="{9D39F086-01B5-443C-8120-87334B1DFB07}" dt="2025-01-30T21:40:13.368" v="2518" actId="1036"/>
          <ac:grpSpMkLst>
            <pc:docMk/>
            <pc:sldMk cId="1236556605" sldId="345"/>
            <ac:grpSpMk id="56" creationId="{BD9E8221-075D-F1C8-F48B-055107F9D744}"/>
          </ac:grpSpMkLst>
        </pc:grpChg>
        <pc:grpChg chg="add mod">
          <ac:chgData name="Stefan Rosemann" userId="59f8833a-3cb5-434f-a21b-1930ced4df7c" providerId="ADAL" clId="{9D39F086-01B5-443C-8120-87334B1DFB07}" dt="2025-01-30T21:40:13.368" v="2518" actId="1036"/>
          <ac:grpSpMkLst>
            <pc:docMk/>
            <pc:sldMk cId="1236556605" sldId="345"/>
            <ac:grpSpMk id="57" creationId="{9AA54A42-F1F7-08D4-E90C-07ED3E49CCC2}"/>
          </ac:grpSpMkLst>
        </pc:grpChg>
        <pc:grpChg chg="add mod">
          <ac:chgData name="Stefan Rosemann" userId="59f8833a-3cb5-434f-a21b-1930ced4df7c" providerId="ADAL" clId="{9D39F086-01B5-443C-8120-87334B1DFB07}" dt="2025-01-30T21:16:50.571" v="2289" actId="1076"/>
          <ac:grpSpMkLst>
            <pc:docMk/>
            <pc:sldMk cId="1236556605" sldId="345"/>
            <ac:grpSpMk id="58" creationId="{A565DC44-F1CC-CB4B-A776-B354EB0D33CE}"/>
          </ac:grpSpMkLst>
        </pc:grpChg>
        <pc:grpChg chg="add mod">
          <ac:chgData name="Stefan Rosemann" userId="59f8833a-3cb5-434f-a21b-1930ced4df7c" providerId="ADAL" clId="{9D39F086-01B5-443C-8120-87334B1DFB07}" dt="2025-01-30T21:55:25.995" v="2641" actId="14100"/>
          <ac:grpSpMkLst>
            <pc:docMk/>
            <pc:sldMk cId="1236556605" sldId="345"/>
            <ac:grpSpMk id="60" creationId="{1BAD89B5-BCCC-E3F3-5117-D71418D344DC}"/>
          </ac:grpSpMkLst>
        </pc:grpChg>
        <pc:grpChg chg="mod">
          <ac:chgData name="Stefan Rosemann" userId="59f8833a-3cb5-434f-a21b-1930ced4df7c" providerId="ADAL" clId="{9D39F086-01B5-443C-8120-87334B1DFB07}" dt="2025-01-30T21:39:48.390" v="2487"/>
          <ac:grpSpMkLst>
            <pc:docMk/>
            <pc:sldMk cId="1236556605" sldId="345"/>
            <ac:grpSpMk id="61" creationId="{D5BF0F9E-3D9F-BF9F-CF14-4593C62F0BE6}"/>
          </ac:grpSpMkLst>
        </pc:grpChg>
        <pc:picChg chg="mod">
          <ac:chgData name="Stefan Rosemann" userId="59f8833a-3cb5-434f-a21b-1930ced4df7c" providerId="ADAL" clId="{9D39F086-01B5-443C-8120-87334B1DFB07}" dt="2025-01-30T21:40:13.368" v="2518" actId="1036"/>
          <ac:picMkLst>
            <pc:docMk/>
            <pc:sldMk cId="1236556605" sldId="345"/>
            <ac:picMk id="42" creationId="{D985179F-BF23-84A3-C0E2-E2700E180BC1}"/>
          </ac:picMkLst>
        </pc:picChg>
        <pc:picChg chg="add mod">
          <ac:chgData name="Stefan Rosemann" userId="59f8833a-3cb5-434f-a21b-1930ced4df7c" providerId="ADAL" clId="{9D39F086-01B5-443C-8120-87334B1DFB07}" dt="2025-01-30T21:16:56.568" v="2290" actId="1076"/>
          <ac:picMkLst>
            <pc:docMk/>
            <pc:sldMk cId="1236556605" sldId="345"/>
            <ac:picMk id="45" creationId="{598E93B8-9BE5-8398-B401-C59EFB312296}"/>
          </ac:picMkLst>
        </pc:picChg>
        <pc:picChg chg="add mod">
          <ac:chgData name="Stefan Rosemann" userId="59f8833a-3cb5-434f-a21b-1930ced4df7c" providerId="ADAL" clId="{9D39F086-01B5-443C-8120-87334B1DFB07}" dt="2025-01-30T21:40:13.368" v="2518" actId="1036"/>
          <ac:picMkLst>
            <pc:docMk/>
            <pc:sldMk cId="1236556605" sldId="345"/>
            <ac:picMk id="46" creationId="{254D4A4E-9364-1CF2-65B0-82762CBC872C}"/>
          </ac:picMkLst>
        </pc:picChg>
        <pc:picChg chg="add mod">
          <ac:chgData name="Stefan Rosemann" userId="59f8833a-3cb5-434f-a21b-1930ced4df7c" providerId="ADAL" clId="{9D39F086-01B5-443C-8120-87334B1DFB07}" dt="2025-01-30T21:40:13.368" v="2518" actId="1036"/>
          <ac:picMkLst>
            <pc:docMk/>
            <pc:sldMk cId="1236556605" sldId="345"/>
            <ac:picMk id="47" creationId="{3F3B103A-B419-97CA-6E39-5F14C8F1AA17}"/>
          </ac:picMkLst>
        </pc:picChg>
        <pc:picChg chg="add mod">
          <ac:chgData name="Stefan Rosemann" userId="59f8833a-3cb5-434f-a21b-1930ced4df7c" providerId="ADAL" clId="{9D39F086-01B5-443C-8120-87334B1DFB07}" dt="2025-01-30T21:40:13.368" v="2518" actId="1036"/>
          <ac:picMkLst>
            <pc:docMk/>
            <pc:sldMk cId="1236556605" sldId="345"/>
            <ac:picMk id="51" creationId="{C5E7C6A9-A437-8535-B04D-C302C8273306}"/>
          </ac:picMkLst>
        </pc:picChg>
        <pc:picChg chg="add mod">
          <ac:chgData name="Stefan Rosemann" userId="59f8833a-3cb5-434f-a21b-1930ced4df7c" providerId="ADAL" clId="{9D39F086-01B5-443C-8120-87334B1DFB07}" dt="2025-01-30T21:40:28.970" v="2521" actId="1076"/>
          <ac:picMkLst>
            <pc:docMk/>
            <pc:sldMk cId="1236556605" sldId="345"/>
            <ac:picMk id="59" creationId="{7DD77C6E-E5A9-7379-0858-9B4C7ED5D9C7}"/>
          </ac:picMkLst>
        </pc:picChg>
        <pc:picChg chg="mod">
          <ac:chgData name="Stefan Rosemann" userId="59f8833a-3cb5-434f-a21b-1930ced4df7c" providerId="ADAL" clId="{9D39F086-01B5-443C-8120-87334B1DFB07}" dt="2025-01-30T21:39:48.390" v="2487"/>
          <ac:picMkLst>
            <pc:docMk/>
            <pc:sldMk cId="1236556605" sldId="345"/>
            <ac:picMk id="2048" creationId="{DEE3BE6B-4AD6-4272-460F-9EF49065DD23}"/>
          </ac:picMkLst>
        </pc:picChg>
        <pc:picChg chg="add mod">
          <ac:chgData name="Stefan Rosemann" userId="59f8833a-3cb5-434f-a21b-1930ced4df7c" providerId="ADAL" clId="{9D39F086-01B5-443C-8120-87334B1DFB07}" dt="2025-01-30T21:42:42.038" v="2546" actId="1076"/>
          <ac:picMkLst>
            <pc:docMk/>
            <pc:sldMk cId="1236556605" sldId="345"/>
            <ac:picMk id="2049" creationId="{6F3125E1-1446-4AF1-C081-AA06A5D7D8E4}"/>
          </ac:picMkLst>
        </pc:picChg>
        <pc:cxnChg chg="mod">
          <ac:chgData name="Stefan Rosemann" userId="59f8833a-3cb5-434f-a21b-1930ced4df7c" providerId="ADAL" clId="{9D39F086-01B5-443C-8120-87334B1DFB07}" dt="2025-01-30T21:03:33.586" v="2195"/>
          <ac:cxnSpMkLst>
            <pc:docMk/>
            <pc:sldMk cId="1236556605" sldId="345"/>
            <ac:cxnSpMk id="43" creationId="{2CAD51FB-D88E-0E44-379C-82043E0D9635}"/>
          </ac:cxnSpMkLst>
        </pc:cxnChg>
        <pc:cxnChg chg="mod">
          <ac:chgData name="Stefan Rosemann" userId="59f8833a-3cb5-434f-a21b-1930ced4df7c" providerId="ADAL" clId="{9D39F086-01B5-443C-8120-87334B1DFB07}" dt="2025-01-30T21:03:33.586" v="2195"/>
          <ac:cxnSpMkLst>
            <pc:docMk/>
            <pc:sldMk cId="1236556605" sldId="345"/>
            <ac:cxnSpMk id="44" creationId="{AD7FFD80-086F-D790-2029-F1A6EB9368E2}"/>
          </ac:cxnSpMkLst>
        </pc:cxnChg>
      </pc:sldChg>
      <pc:sldChg chg="modSp add del mod">
        <pc:chgData name="Stefan Rosemann" userId="59f8833a-3cb5-434f-a21b-1930ced4df7c" providerId="ADAL" clId="{9D39F086-01B5-443C-8120-87334B1DFB07}" dt="2025-01-30T21:53:19.957" v="2593" actId="47"/>
        <pc:sldMkLst>
          <pc:docMk/>
          <pc:sldMk cId="2676695871" sldId="346"/>
        </pc:sldMkLst>
      </pc:sldChg>
      <pc:sldChg chg="addSp delSp modSp add mod delAnim modAnim">
        <pc:chgData name="Stefan Rosemann" userId="59f8833a-3cb5-434f-a21b-1930ced4df7c" providerId="ADAL" clId="{9D39F086-01B5-443C-8120-87334B1DFB07}" dt="2025-01-30T22:09:06.536" v="2707"/>
        <pc:sldMkLst>
          <pc:docMk/>
          <pc:sldMk cId="3941729840" sldId="347"/>
        </pc:sldMkLst>
        <pc:spChg chg="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6" creationId="{9F4444CE-BC8D-4D61-B303-4C05614E62AB}"/>
          </ac:spMkLst>
        </pc:spChg>
        <pc:spChg chg="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7" creationId="{73772B81-181F-48B7-8826-4D9686D15DF5}"/>
          </ac:spMkLst>
        </pc:spChg>
        <pc:spChg chg="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8" creationId="{B2205F6E-03C6-4E92-877C-E2482F6599AA}"/>
          </ac:spMkLst>
        </pc:spChg>
        <pc:spChg chg="add 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23" creationId="{0858668F-0B01-106C-170C-2464845F3ABD}"/>
          </ac:spMkLst>
        </pc:spChg>
        <pc:spChg chg="add mod topLvl">
          <ac:chgData name="Stefan Rosemann" userId="59f8833a-3cb5-434f-a21b-1930ced4df7c" providerId="ADAL" clId="{9D39F086-01B5-443C-8120-87334B1DFB07}" dt="2025-01-30T22:05:54.167" v="2687" actId="1076"/>
          <ac:spMkLst>
            <pc:docMk/>
            <pc:sldMk cId="3941729840" sldId="347"/>
            <ac:spMk id="30" creationId="{930F6F3A-EEE6-CD86-6CD7-3A3F89AF9C91}"/>
          </ac:spMkLst>
        </pc:spChg>
        <pc:spChg chg="add mod topLvl">
          <ac:chgData name="Stefan Rosemann" userId="59f8833a-3cb5-434f-a21b-1930ced4df7c" providerId="ADAL" clId="{9D39F086-01B5-443C-8120-87334B1DFB07}" dt="2025-01-30T22:08:26.880" v="2703" actId="164"/>
          <ac:spMkLst>
            <pc:docMk/>
            <pc:sldMk cId="3941729840" sldId="347"/>
            <ac:spMk id="32" creationId="{C67EAA59-4A1C-57C2-73F1-2D9F2DAD5B8A}"/>
          </ac:spMkLst>
        </pc:spChg>
        <pc:spChg chg="add 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40" creationId="{086547FE-A00B-01C1-15A3-359702F32F91}"/>
          </ac:spMkLst>
        </pc:spChg>
        <pc:spChg chg="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44" creationId="{CCBBA607-E104-CF58-EF4F-0F5E934A0C5B}"/>
          </ac:spMkLst>
        </pc:spChg>
        <pc:spChg chg="add mod topLvl">
          <ac:chgData name="Stefan Rosemann" userId="59f8833a-3cb5-434f-a21b-1930ced4df7c" providerId="ADAL" clId="{9D39F086-01B5-443C-8120-87334B1DFB07}" dt="2025-01-30T22:08:26.880" v="2703" actId="164"/>
          <ac:spMkLst>
            <pc:docMk/>
            <pc:sldMk cId="3941729840" sldId="347"/>
            <ac:spMk id="48" creationId="{7A9F8AE3-5EE6-D3D0-2124-D55F1B950E6C}"/>
          </ac:spMkLst>
        </pc:spChg>
        <pc:spChg chg="add mod">
          <ac:chgData name="Stefan Rosemann" userId="59f8833a-3cb5-434f-a21b-1930ced4df7c" providerId="ADAL" clId="{9D39F086-01B5-443C-8120-87334B1DFB07}" dt="2025-01-30T21:55:06.209" v="2639" actId="1076"/>
          <ac:spMkLst>
            <pc:docMk/>
            <pc:sldMk cId="3941729840" sldId="347"/>
            <ac:spMk id="50" creationId="{B5E6240C-7BD3-F289-C43A-68D7DB2BC3A4}"/>
          </ac:spMkLst>
        </pc:spChg>
        <pc:spChg chg="add mod">
          <ac:chgData name="Stefan Rosemann" userId="59f8833a-3cb5-434f-a21b-1930ced4df7c" providerId="ADAL" clId="{9D39F086-01B5-443C-8120-87334B1DFB07}" dt="2025-01-30T22:08:17.354" v="2702" actId="164"/>
          <ac:spMkLst>
            <pc:docMk/>
            <pc:sldMk cId="3941729840" sldId="347"/>
            <ac:spMk id="54" creationId="{10D75CF9-C926-0C9F-C6D4-504B30EBC66E}"/>
          </ac:spMkLst>
        </pc:spChg>
        <pc:grpChg chg="add mod">
          <ac:chgData name="Stefan Rosemann" userId="59f8833a-3cb5-434f-a21b-1930ced4df7c" providerId="ADAL" clId="{9D39F086-01B5-443C-8120-87334B1DFB07}" dt="2025-01-30T21:25:11.260" v="2354" actId="164"/>
          <ac:grpSpMkLst>
            <pc:docMk/>
            <pc:sldMk cId="3941729840" sldId="347"/>
            <ac:grpSpMk id="24" creationId="{181F573F-8C44-A307-0F82-B89E82DE0858}"/>
          </ac:grpSpMkLst>
        </pc:grpChg>
        <pc:grpChg chg="add mod">
          <ac:chgData name="Stefan Rosemann" userId="59f8833a-3cb5-434f-a21b-1930ced4df7c" providerId="ADAL" clId="{9D39F086-01B5-443C-8120-87334B1DFB07}" dt="2025-01-30T21:46:29.625" v="2558"/>
          <ac:grpSpMkLst>
            <pc:docMk/>
            <pc:sldMk cId="3941729840" sldId="347"/>
            <ac:grpSpMk id="41" creationId="{79BB9059-2864-0BDE-B7F9-A33D5C200FB5}"/>
          </ac:grpSpMkLst>
        </pc:grpChg>
        <pc:grpChg chg="mod">
          <ac:chgData name="Stefan Rosemann" userId="59f8833a-3cb5-434f-a21b-1930ced4df7c" providerId="ADAL" clId="{9D39F086-01B5-443C-8120-87334B1DFB07}" dt="2025-01-30T21:46:29.625" v="2558"/>
          <ac:grpSpMkLst>
            <pc:docMk/>
            <pc:sldMk cId="3941729840" sldId="347"/>
            <ac:grpSpMk id="42" creationId="{AFBDBEC3-6268-D4B0-6A3D-8A1CC8559C30}"/>
          </ac:grpSpMkLst>
        </pc:grpChg>
        <pc:grpChg chg="add mod">
          <ac:chgData name="Stefan Rosemann" userId="59f8833a-3cb5-434f-a21b-1930ced4df7c" providerId="ADAL" clId="{9D39F086-01B5-443C-8120-87334B1DFB07}" dt="2025-01-30T22:08:17.354" v="2702" actId="164"/>
          <ac:grpSpMkLst>
            <pc:docMk/>
            <pc:sldMk cId="3941729840" sldId="347"/>
            <ac:grpSpMk id="55" creationId="{DD6E4FE9-B3F7-4FFF-500D-035ED2FF6738}"/>
          </ac:grpSpMkLst>
        </pc:grpChg>
        <pc:grpChg chg="add mod">
          <ac:chgData name="Stefan Rosemann" userId="59f8833a-3cb5-434f-a21b-1930ced4df7c" providerId="ADAL" clId="{9D39F086-01B5-443C-8120-87334B1DFB07}" dt="2025-01-30T22:08:26.880" v="2703" actId="164"/>
          <ac:grpSpMkLst>
            <pc:docMk/>
            <pc:sldMk cId="3941729840" sldId="347"/>
            <ac:grpSpMk id="56" creationId="{30AE1595-35D3-593F-F373-1D69B84F3C89}"/>
          </ac:grpSpMkLst>
        </pc:grpChg>
        <pc:picChg chg="mod">
          <ac:chgData name="Stefan Rosemann" userId="59f8833a-3cb5-434f-a21b-1930ced4df7c" providerId="ADAL" clId="{9D39F086-01B5-443C-8120-87334B1DFB07}" dt="2025-01-30T21:46:29.625" v="2558"/>
          <ac:picMkLst>
            <pc:docMk/>
            <pc:sldMk cId="3941729840" sldId="347"/>
            <ac:picMk id="43" creationId="{DAE9F86D-987B-58D1-54E4-D4D5FCD99919}"/>
          </ac:picMkLst>
        </pc:picChg>
        <pc:picChg chg="mod">
          <ac:chgData name="Stefan Rosemann" userId="59f8833a-3cb5-434f-a21b-1930ced4df7c" providerId="ADAL" clId="{9D39F086-01B5-443C-8120-87334B1DFB07}" dt="2025-01-30T21:46:29.625" v="2558"/>
          <ac:picMkLst>
            <pc:docMk/>
            <pc:sldMk cId="3941729840" sldId="347"/>
            <ac:picMk id="45" creationId="{1404E501-335F-B40C-560B-882DBB029DF6}"/>
          </ac:picMkLst>
        </pc:picChg>
        <pc:picChg chg="add mod">
          <ac:chgData name="Stefan Rosemann" userId="59f8833a-3cb5-434f-a21b-1930ced4df7c" providerId="ADAL" clId="{9D39F086-01B5-443C-8120-87334B1DFB07}" dt="2025-01-30T21:57:58.771" v="2645" actId="1076"/>
          <ac:picMkLst>
            <pc:docMk/>
            <pc:sldMk cId="3941729840" sldId="347"/>
            <ac:picMk id="51" creationId="{2B3EE288-48A9-87E9-6001-2690DBC736A4}"/>
          </ac:picMkLst>
        </pc:picChg>
        <pc:picChg chg="mod">
          <ac:chgData name="Stefan Rosemann" userId="59f8833a-3cb5-434f-a21b-1930ced4df7c" providerId="ADAL" clId="{9D39F086-01B5-443C-8120-87334B1DFB07}" dt="2025-01-30T21:25:11.260" v="2354" actId="164"/>
          <ac:picMkLst>
            <pc:docMk/>
            <pc:sldMk cId="3941729840" sldId="347"/>
            <ac:picMk id="2050" creationId="{32F32151-26F4-EA2A-7DAC-C207606C9D06}"/>
          </ac:picMkLst>
        </pc:picChg>
        <pc:picChg chg="add mod">
          <ac:chgData name="Stefan Rosemann" userId="59f8833a-3cb5-434f-a21b-1930ced4df7c" providerId="ADAL" clId="{9D39F086-01B5-443C-8120-87334B1DFB07}" dt="2025-01-30T21:54:51.996" v="2637" actId="14100"/>
          <ac:picMkLst>
            <pc:docMk/>
            <pc:sldMk cId="3941729840" sldId="347"/>
            <ac:picMk id="3074" creationId="{07CBBCFE-9835-621F-F8E0-9132F8EE846A}"/>
          </ac:picMkLst>
        </pc:picChg>
        <pc:picChg chg="add mod">
          <ac:chgData name="Stefan Rosemann" userId="59f8833a-3cb5-434f-a21b-1930ced4df7c" providerId="ADAL" clId="{9D39F086-01B5-443C-8120-87334B1DFB07}" dt="2025-01-30T21:47:12.266" v="2565" actId="14100"/>
          <ac:picMkLst>
            <pc:docMk/>
            <pc:sldMk cId="3941729840" sldId="347"/>
            <ac:picMk id="3076" creationId="{F4F48B55-C2A1-399A-D255-54307ECA5793}"/>
          </ac:picMkLst>
        </pc:picChg>
        <pc:picChg chg="add mod topLvl">
          <ac:chgData name="Stefan Rosemann" userId="59f8833a-3cb5-434f-a21b-1930ced4df7c" providerId="ADAL" clId="{9D39F086-01B5-443C-8120-87334B1DFB07}" dt="2025-01-30T22:08:17.354" v="2702" actId="164"/>
          <ac:picMkLst>
            <pc:docMk/>
            <pc:sldMk cId="3941729840" sldId="347"/>
            <ac:picMk id="3078" creationId="{97B3ADFA-C4B5-AAEF-3259-5841B40461A5}"/>
          </ac:picMkLst>
        </pc:picChg>
        <pc:cxnChg chg="mod">
          <ac:chgData name="Stefan Rosemann" userId="59f8833a-3cb5-434f-a21b-1930ced4df7c" providerId="ADAL" clId="{9D39F086-01B5-443C-8120-87334B1DFB07}" dt="2025-01-30T21:46:29.625" v="2558"/>
          <ac:cxnSpMkLst>
            <pc:docMk/>
            <pc:sldMk cId="3941729840" sldId="347"/>
            <ac:cxnSpMk id="46" creationId="{809DFA10-547A-852F-BAE7-B83AEBA00C60}"/>
          </ac:cxnSpMkLst>
        </pc:cxnChg>
        <pc:cxnChg chg="mod">
          <ac:chgData name="Stefan Rosemann" userId="59f8833a-3cb5-434f-a21b-1930ced4df7c" providerId="ADAL" clId="{9D39F086-01B5-443C-8120-87334B1DFB07}" dt="2025-01-30T21:46:29.625" v="2558"/>
          <ac:cxnSpMkLst>
            <pc:docMk/>
            <pc:sldMk cId="3941729840" sldId="347"/>
            <ac:cxnSpMk id="47" creationId="{0C01087E-D79F-A3A8-35F9-8A2620B59D8C}"/>
          </ac:cxnSpMkLst>
        </pc:cxnChg>
      </pc:sldChg>
      <pc:sldChg chg="delSp modSp add del mod modAnim">
        <pc:chgData name="Stefan Rosemann" userId="59f8833a-3cb5-434f-a21b-1930ced4df7c" providerId="ADAL" clId="{9D39F086-01B5-443C-8120-87334B1DFB07}" dt="2025-01-30T21:38:37.693" v="2482" actId="47"/>
        <pc:sldMkLst>
          <pc:docMk/>
          <pc:sldMk cId="1928100925" sldId="348"/>
        </pc:sldMkLst>
      </pc:sldChg>
      <pc:sldChg chg="addSp delSp modSp add del mod ord">
        <pc:chgData name="Stefan Rosemann" userId="59f8833a-3cb5-434f-a21b-1930ced4df7c" providerId="ADAL" clId="{9D39F086-01B5-443C-8120-87334B1DFB07}" dt="2025-02-04T14:32:43.187" v="2755" actId="47"/>
        <pc:sldMkLst>
          <pc:docMk/>
          <pc:sldMk cId="3142758137" sldId="348"/>
        </pc:sldMkLst>
        <pc:spChg chg="del">
          <ac:chgData name="Stefan Rosemann" userId="59f8833a-3cb5-434f-a21b-1930ced4df7c" providerId="ADAL" clId="{9D39F086-01B5-443C-8120-87334B1DFB07}" dt="2025-02-04T14:29:54.248" v="2734" actId="478"/>
          <ac:spMkLst>
            <pc:docMk/>
            <pc:sldMk cId="3142758137" sldId="348"/>
            <ac:spMk id="4" creationId="{E054506F-4E36-E476-9D1C-426844C1C4AB}"/>
          </ac:spMkLst>
        </pc:spChg>
        <pc:spChg chg="add del mod">
          <ac:chgData name="Stefan Rosemann" userId="59f8833a-3cb5-434f-a21b-1930ced4df7c" providerId="ADAL" clId="{9D39F086-01B5-443C-8120-87334B1DFB07}" dt="2025-02-04T14:29:59.776" v="2735" actId="478"/>
          <ac:spMkLst>
            <pc:docMk/>
            <pc:sldMk cId="3142758137" sldId="348"/>
            <ac:spMk id="5" creationId="{75F3EF13-42DF-16DC-A9E4-EA92D13F074C}"/>
          </ac:spMkLst>
        </pc:spChg>
        <pc:picChg chg="mod ord">
          <ac:chgData name="Stefan Rosemann" userId="59f8833a-3cb5-434f-a21b-1930ced4df7c" providerId="ADAL" clId="{9D39F086-01B5-443C-8120-87334B1DFB07}" dt="2025-02-04T14:30:55.292" v="2742" actId="1076"/>
          <ac:picMkLst>
            <pc:docMk/>
            <pc:sldMk cId="3142758137" sldId="348"/>
            <ac:picMk id="9" creationId="{38CD62FA-D405-7291-A6FA-679C12492CD1}"/>
          </ac:picMkLst>
        </pc:picChg>
      </pc:sldChg>
      <pc:sldChg chg="addSp delSp modSp add del mod modAnim">
        <pc:chgData name="Stefan Rosemann" userId="59f8833a-3cb5-434f-a21b-1930ced4df7c" providerId="ADAL" clId="{9D39F086-01B5-443C-8120-87334B1DFB07}" dt="2025-02-04T15:07:16.462" v="3137" actId="47"/>
        <pc:sldMkLst>
          <pc:docMk/>
          <pc:sldMk cId="1998554200" sldId="349"/>
        </pc:sldMkLst>
        <pc:spChg chg="add mod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3" creationId="{94AFCAA7-1731-9C71-BDE2-A7F5609F8C66}"/>
          </ac:spMkLst>
        </pc:spChg>
        <pc:spChg chg="del">
          <ac:chgData name="Stefan Rosemann" userId="59f8833a-3cb5-434f-a21b-1930ced4df7c" providerId="ADAL" clId="{9D39F086-01B5-443C-8120-87334B1DFB07}" dt="2025-02-04T14:31:56.378" v="2746" actId="478"/>
          <ac:spMkLst>
            <pc:docMk/>
            <pc:sldMk cId="1998554200" sldId="349"/>
            <ac:spMk id="4" creationId="{E054506F-4E36-E476-9D1C-426844C1C4AB}"/>
          </ac:spMkLst>
        </pc:spChg>
        <pc:spChg chg="add del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26" creationId="{3559A5F2-8BE0-4998-A1E4-1B145465A981}"/>
          </ac:spMkLst>
        </pc:spChg>
        <pc:spChg chg="add del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28" creationId="{3A6596D4-D53C-424F-9F16-CC8686C079E0}"/>
          </ac:spMkLst>
        </pc:spChg>
        <pc:spChg chg="add del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34" creationId="{9772CABD-4211-42AA-B349-D4002E52F1EF}"/>
          </ac:spMkLst>
        </pc:spChg>
        <pc:spChg chg="add del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36" creationId="{BBD91630-4DBA-4294-8016-FEB5C3B0CED1}"/>
          </ac:spMkLst>
        </pc:spChg>
        <pc:spChg chg="add del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38" creationId="{E67D1587-504D-41BC-9D48-B61257BFBCF0}"/>
          </ac:spMkLst>
        </pc:spChg>
        <pc:spChg chg="add del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40" creationId="{8765DD1A-F044-4DE7-8A9B-7C30DC85A4AF}"/>
          </ac:spMkLst>
        </pc:spChg>
        <pc:spChg chg="add del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42" creationId="{2FE2170D-72D6-48A8-8E9A-BFF3BF03D032}"/>
          </ac:spMkLst>
        </pc:spChg>
        <pc:spChg chg="add del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44" creationId="{01D19436-094D-463D-AFEA-870FDBD03797}"/>
          </ac:spMkLst>
        </pc:spChg>
        <pc:spChg chg="add del">
          <ac:chgData name="Stefan Rosemann" userId="59f8833a-3cb5-434f-a21b-1930ced4df7c" providerId="ADAL" clId="{9D39F086-01B5-443C-8120-87334B1DFB07}" dt="2025-02-04T14:33:53.488" v="2774" actId="26606"/>
          <ac:spMkLst>
            <pc:docMk/>
            <pc:sldMk cId="1998554200" sldId="349"/>
            <ac:spMk id="46" creationId="{9A2DE6E0-967C-4C58-8558-EC08F1138BD1}"/>
          </ac:spMkLst>
        </pc:spChg>
        <pc:picChg chg="add mod">
          <ac:chgData name="Stefan Rosemann" userId="59f8833a-3cb5-434f-a21b-1930ced4df7c" providerId="ADAL" clId="{9D39F086-01B5-443C-8120-87334B1DFB07}" dt="2025-02-04T14:36:13.053" v="2797" actId="1076"/>
          <ac:picMkLst>
            <pc:docMk/>
            <pc:sldMk cId="1998554200" sldId="349"/>
            <ac:picMk id="6" creationId="{38518F7B-7F3B-BDA5-CC3A-B5FD3F38D764}"/>
          </ac:picMkLst>
        </pc:picChg>
        <pc:picChg chg="add del mod">
          <ac:chgData name="Stefan Rosemann" userId="59f8833a-3cb5-434f-a21b-1930ced4df7c" providerId="ADAL" clId="{9D39F086-01B5-443C-8120-87334B1DFB07}" dt="2025-02-04T14:34:04.507" v="2776" actId="1076"/>
          <ac:picMkLst>
            <pc:docMk/>
            <pc:sldMk cId="1998554200" sldId="349"/>
            <ac:picMk id="7" creationId="{BE69FD72-761F-57E3-370C-438FFE5779EB}"/>
          </ac:picMkLst>
        </pc:picChg>
        <pc:picChg chg="add del mod">
          <ac:chgData name="Stefan Rosemann" userId="59f8833a-3cb5-434f-a21b-1930ced4df7c" providerId="ADAL" clId="{9D39F086-01B5-443C-8120-87334B1DFB07}" dt="2025-02-04T14:35:11.970" v="2788" actId="478"/>
          <ac:picMkLst>
            <pc:docMk/>
            <pc:sldMk cId="1998554200" sldId="349"/>
            <ac:picMk id="8" creationId="{6E783B50-501A-0271-28C8-A9C19DC8EDE2}"/>
          </ac:picMkLst>
        </pc:picChg>
        <pc:picChg chg="mod">
          <ac:chgData name="Stefan Rosemann" userId="59f8833a-3cb5-434f-a21b-1930ced4df7c" providerId="ADAL" clId="{9D39F086-01B5-443C-8120-87334B1DFB07}" dt="2025-02-04T14:32:21.689" v="2750" actId="1076"/>
          <ac:picMkLst>
            <pc:docMk/>
            <pc:sldMk cId="1998554200" sldId="349"/>
            <ac:picMk id="9" creationId="{38CD62FA-D405-7291-A6FA-679C12492CD1}"/>
          </ac:picMkLst>
        </pc:picChg>
        <pc:picChg chg="add mod modCrop">
          <ac:chgData name="Stefan Rosemann" userId="59f8833a-3cb5-434f-a21b-1930ced4df7c" providerId="ADAL" clId="{9D39F086-01B5-443C-8120-87334B1DFB07}" dt="2025-02-04T14:36:09.264" v="2796" actId="1076"/>
          <ac:picMkLst>
            <pc:docMk/>
            <pc:sldMk cId="1998554200" sldId="349"/>
            <ac:picMk id="10" creationId="{27A9E24F-462E-6BE7-47C6-76BB5C24371C}"/>
          </ac:picMkLst>
        </pc:picChg>
      </pc:sldChg>
      <pc:sldChg chg="addSp delSp modSp add del mod">
        <pc:chgData name="Stefan Rosemann" userId="59f8833a-3cb5-434f-a21b-1930ced4df7c" providerId="ADAL" clId="{9D39F086-01B5-443C-8120-87334B1DFB07}" dt="2025-02-04T14:36:35.389" v="2799" actId="47"/>
        <pc:sldMkLst>
          <pc:docMk/>
          <pc:sldMk cId="1667423710" sldId="350"/>
        </pc:sldMkLst>
        <pc:picChg chg="add del mod">
          <ac:chgData name="Stefan Rosemann" userId="59f8833a-3cb5-434f-a21b-1930ced4df7c" providerId="ADAL" clId="{9D39F086-01B5-443C-8120-87334B1DFB07}" dt="2025-02-04T14:33:26.905" v="2766" actId="21"/>
          <ac:picMkLst>
            <pc:docMk/>
            <pc:sldMk cId="1667423710" sldId="350"/>
            <ac:picMk id="2" creationId="{BE69FD72-761F-57E3-370C-438FFE5779EB}"/>
          </ac:picMkLst>
        </pc:picChg>
        <pc:picChg chg="del">
          <ac:chgData name="Stefan Rosemann" userId="59f8833a-3cb5-434f-a21b-1930ced4df7c" providerId="ADAL" clId="{9D39F086-01B5-443C-8120-87334B1DFB07}" dt="2025-02-04T14:33:05.447" v="2760" actId="478"/>
          <ac:picMkLst>
            <pc:docMk/>
            <pc:sldMk cId="1667423710" sldId="350"/>
            <ac:picMk id="6" creationId="{38518F7B-7F3B-BDA5-CC3A-B5FD3F38D764}"/>
          </ac:picMkLst>
        </pc:picChg>
      </pc:sldChg>
      <pc:sldChg chg="add del">
        <pc:chgData name="Stefan Rosemann" userId="59f8833a-3cb5-434f-a21b-1930ced4df7c" providerId="ADAL" clId="{9D39F086-01B5-443C-8120-87334B1DFB07}" dt="2025-02-04T15:07:19.239" v="3138" actId="47"/>
        <pc:sldMkLst>
          <pc:docMk/>
          <pc:sldMk cId="3166944260" sldId="350"/>
        </pc:sldMkLst>
      </pc:sldChg>
      <pc:sldChg chg="addSp delSp modSp add mod modAnim">
        <pc:chgData name="Stefan Rosemann" userId="59f8833a-3cb5-434f-a21b-1930ced4df7c" providerId="ADAL" clId="{9D39F086-01B5-443C-8120-87334B1DFB07}" dt="2025-02-04T14:57:46.224" v="3063" actId="6549"/>
        <pc:sldMkLst>
          <pc:docMk/>
          <pc:sldMk cId="3162963009" sldId="351"/>
        </pc:sldMkLst>
        <pc:spChg chg="add del mod">
          <ac:chgData name="Stefan Rosemann" userId="59f8833a-3cb5-434f-a21b-1930ced4df7c" providerId="ADAL" clId="{9D39F086-01B5-443C-8120-87334B1DFB07}" dt="2025-02-04T14:47:30.611" v="2851" actId="478"/>
          <ac:spMkLst>
            <pc:docMk/>
            <pc:sldMk cId="3162963009" sldId="351"/>
            <ac:spMk id="2" creationId="{24AB4AD9-2814-5A27-CDB3-58D157F4E7A0}"/>
          </ac:spMkLst>
        </pc:spChg>
        <pc:spChg chg="add del mod">
          <ac:chgData name="Stefan Rosemann" userId="59f8833a-3cb5-434f-a21b-1930ced4df7c" providerId="ADAL" clId="{9D39F086-01B5-443C-8120-87334B1DFB07}" dt="2025-02-04T14:53:25.601" v="2945" actId="478"/>
          <ac:spMkLst>
            <pc:docMk/>
            <pc:sldMk cId="3162963009" sldId="351"/>
            <ac:spMk id="3" creationId="{B4F214FB-5850-351F-050C-7CCEFC3EFC4F}"/>
          </ac:spMkLst>
        </pc:spChg>
        <pc:spChg chg="add del mod">
          <ac:chgData name="Stefan Rosemann" userId="59f8833a-3cb5-434f-a21b-1930ced4df7c" providerId="ADAL" clId="{9D39F086-01B5-443C-8120-87334B1DFB07}" dt="2025-02-04T14:57:46.224" v="3063" actId="6549"/>
          <ac:spMkLst>
            <pc:docMk/>
            <pc:sldMk cId="3162963009" sldId="351"/>
            <ac:spMk id="4" creationId="{1A454167-1E44-6672-2307-FA2AFF86CD44}"/>
          </ac:spMkLst>
        </pc:spChg>
        <pc:spChg chg="add del mod">
          <ac:chgData name="Stefan Rosemann" userId="59f8833a-3cb5-434f-a21b-1930ced4df7c" providerId="ADAL" clId="{9D39F086-01B5-443C-8120-87334B1DFB07}" dt="2025-02-04T14:51:14.042" v="2894" actId="478"/>
          <ac:spMkLst>
            <pc:docMk/>
            <pc:sldMk cId="3162963009" sldId="351"/>
            <ac:spMk id="5" creationId="{C004501B-43C4-A001-EC67-E64391B150ED}"/>
          </ac:spMkLst>
        </pc:spChg>
        <pc:spChg chg="add del mod">
          <ac:chgData name="Stefan Rosemann" userId="59f8833a-3cb5-434f-a21b-1930ced4df7c" providerId="ADAL" clId="{9D39F086-01B5-443C-8120-87334B1DFB07}" dt="2025-02-04T14:53:42.912" v="2948" actId="478"/>
          <ac:spMkLst>
            <pc:docMk/>
            <pc:sldMk cId="3162963009" sldId="351"/>
            <ac:spMk id="7" creationId="{5481E835-2A25-22E4-62E5-E9CE593A4F7F}"/>
          </ac:spMkLst>
        </pc:spChg>
        <pc:spChg chg="del">
          <ac:chgData name="Stefan Rosemann" userId="59f8833a-3cb5-434f-a21b-1930ced4df7c" providerId="ADAL" clId="{9D39F086-01B5-443C-8120-87334B1DFB07}" dt="2025-02-04T14:46:32.113" v="2821" actId="26606"/>
          <ac:spMkLst>
            <pc:docMk/>
            <pc:sldMk cId="3162963009" sldId="351"/>
            <ac:spMk id="1043" creationId="{85C2136B-77EC-41E9-BDB6-58A4AE1429B7}"/>
          </ac:spMkLst>
        </pc:spChg>
        <pc:spChg chg="del">
          <ac:chgData name="Stefan Rosemann" userId="59f8833a-3cb5-434f-a21b-1930ced4df7c" providerId="ADAL" clId="{9D39F086-01B5-443C-8120-87334B1DFB07}" dt="2025-02-04T14:46:32.113" v="2821" actId="26606"/>
          <ac:spMkLst>
            <pc:docMk/>
            <pc:sldMk cId="3162963009" sldId="351"/>
            <ac:spMk id="1049" creationId="{7FBCF2A6-1F18-4B68-B5D2-5B763ED4159A}"/>
          </ac:spMkLst>
        </pc:spChg>
        <pc:spChg chg="del">
          <ac:chgData name="Stefan Rosemann" userId="59f8833a-3cb5-434f-a21b-1930ced4df7c" providerId="ADAL" clId="{9D39F086-01B5-443C-8120-87334B1DFB07}" dt="2025-02-04T14:46:32.113" v="2821" actId="26606"/>
          <ac:spMkLst>
            <pc:docMk/>
            <pc:sldMk cId="3162963009" sldId="351"/>
            <ac:spMk id="1051" creationId="{FF3A27FB-A693-4A75-951E-0C77CD98F032}"/>
          </ac:spMkLst>
        </pc:spChg>
        <pc:spChg chg="add">
          <ac:chgData name="Stefan Rosemann" userId="59f8833a-3cb5-434f-a21b-1930ced4df7c" providerId="ADAL" clId="{9D39F086-01B5-443C-8120-87334B1DFB07}" dt="2025-02-04T14:46:32.113" v="2821" actId="26606"/>
          <ac:spMkLst>
            <pc:docMk/>
            <pc:sldMk cId="3162963009" sldId="351"/>
            <ac:spMk id="2067" creationId="{85C2136B-77EC-41E9-BDB6-58A4AE1429B7}"/>
          </ac:spMkLst>
        </pc:spChg>
        <pc:spChg chg="add">
          <ac:chgData name="Stefan Rosemann" userId="59f8833a-3cb5-434f-a21b-1930ced4df7c" providerId="ADAL" clId="{9D39F086-01B5-443C-8120-87334B1DFB07}" dt="2025-02-04T14:46:32.113" v="2821" actId="26606"/>
          <ac:spMkLst>
            <pc:docMk/>
            <pc:sldMk cId="3162963009" sldId="351"/>
            <ac:spMk id="2073" creationId="{7FBCF2A6-1F18-4B68-B5D2-5B763ED4159A}"/>
          </ac:spMkLst>
        </pc:spChg>
        <pc:spChg chg="add">
          <ac:chgData name="Stefan Rosemann" userId="59f8833a-3cb5-434f-a21b-1930ced4df7c" providerId="ADAL" clId="{9D39F086-01B5-443C-8120-87334B1DFB07}" dt="2025-02-04T14:46:32.113" v="2821" actId="26606"/>
          <ac:spMkLst>
            <pc:docMk/>
            <pc:sldMk cId="3162963009" sldId="351"/>
            <ac:spMk id="2075" creationId="{FF3A27FB-A693-4A75-951E-0C77CD98F032}"/>
          </ac:spMkLst>
        </pc:spChg>
        <pc:grpChg chg="del">
          <ac:chgData name="Stefan Rosemann" userId="59f8833a-3cb5-434f-a21b-1930ced4df7c" providerId="ADAL" clId="{9D39F086-01B5-443C-8120-87334B1DFB07}" dt="2025-02-04T14:46:32.113" v="2821" actId="26606"/>
          <ac:grpSpMkLst>
            <pc:docMk/>
            <pc:sldMk cId="3162963009" sldId="351"/>
            <ac:grpSpMk id="1028" creationId="{DDE8DE2B-61C1-46D5-BEB8-521321C182C4}"/>
          </ac:grpSpMkLst>
        </pc:grpChg>
        <pc:grpChg chg="add">
          <ac:chgData name="Stefan Rosemann" userId="59f8833a-3cb5-434f-a21b-1930ced4df7c" providerId="ADAL" clId="{9D39F086-01B5-443C-8120-87334B1DFB07}" dt="2025-02-04T14:46:32.113" v="2821" actId="26606"/>
          <ac:grpSpMkLst>
            <pc:docMk/>
            <pc:sldMk cId="3162963009" sldId="351"/>
            <ac:grpSpMk id="2055" creationId="{1E721C1C-25F9-4317-B872-2444BC5A8F88}"/>
          </ac:grpSpMkLst>
        </pc:grpChg>
        <pc:picChg chg="del">
          <ac:chgData name="Stefan Rosemann" userId="59f8833a-3cb5-434f-a21b-1930ced4df7c" providerId="ADAL" clId="{9D39F086-01B5-443C-8120-87334B1DFB07}" dt="2025-02-04T14:40:51.459" v="2817" actId="478"/>
          <ac:picMkLst>
            <pc:docMk/>
            <pc:sldMk cId="3162963009" sldId="351"/>
            <ac:picMk id="1026" creationId="{214333FB-9499-03AC-4E10-D7065A900282}"/>
          </ac:picMkLst>
        </pc:picChg>
        <pc:picChg chg="add mod">
          <ac:chgData name="Stefan Rosemann" userId="59f8833a-3cb5-434f-a21b-1930ced4df7c" providerId="ADAL" clId="{9D39F086-01B5-443C-8120-87334B1DFB07}" dt="2025-02-04T14:52:38.277" v="2929" actId="1076"/>
          <ac:picMkLst>
            <pc:docMk/>
            <pc:sldMk cId="3162963009" sldId="351"/>
            <ac:picMk id="2050" creationId="{3C35BD7D-BBB3-1CF0-778C-94E08320D6A9}"/>
          </ac:picMkLst>
        </pc:picChg>
        <pc:cxnChg chg="del">
          <ac:chgData name="Stefan Rosemann" userId="59f8833a-3cb5-434f-a21b-1930ced4df7c" providerId="ADAL" clId="{9D39F086-01B5-443C-8120-87334B1DFB07}" dt="2025-02-04T14:46:32.113" v="2821" actId="26606"/>
          <ac:cxnSpMkLst>
            <pc:docMk/>
            <pc:sldMk cId="3162963009" sldId="351"/>
            <ac:cxnSpMk id="1047" creationId="{FB1FCEB1-A7E1-417C-A7EF-AA30D5A0859F}"/>
          </ac:cxnSpMkLst>
        </pc:cxnChg>
      </pc:sldChg>
      <pc:sldChg chg="addSp delSp modSp add mod delAnim">
        <pc:chgData name="Stefan Rosemann" userId="59f8833a-3cb5-434f-a21b-1930ced4df7c" providerId="ADAL" clId="{9D39F086-01B5-443C-8120-87334B1DFB07}" dt="2025-02-04T15:01:34.311" v="3095" actId="14100"/>
        <pc:sldMkLst>
          <pc:docMk/>
          <pc:sldMk cId="3434605570" sldId="352"/>
        </pc:sldMkLst>
        <pc:spChg chg="add mod">
          <ac:chgData name="Stefan Rosemann" userId="59f8833a-3cb5-434f-a21b-1930ced4df7c" providerId="ADAL" clId="{9D39F086-01B5-443C-8120-87334B1DFB07}" dt="2025-02-04T14:59:54.182" v="3076"/>
          <ac:spMkLst>
            <pc:docMk/>
            <pc:sldMk cId="3434605570" sldId="352"/>
            <ac:spMk id="2" creationId="{765E3AE4-55FE-0644-44F5-6BE98EFA6F94}"/>
          </ac:spMkLst>
        </pc:spChg>
        <pc:spChg chg="del">
          <ac:chgData name="Stefan Rosemann" userId="59f8833a-3cb5-434f-a21b-1930ced4df7c" providerId="ADAL" clId="{9D39F086-01B5-443C-8120-87334B1DFB07}" dt="2025-02-04T14:59:53.134" v="3075" actId="21"/>
          <ac:spMkLst>
            <pc:docMk/>
            <pc:sldMk cId="3434605570" sldId="352"/>
            <ac:spMk id="3" creationId="{765E3AE4-55FE-0644-44F5-6BE98EFA6F94}"/>
          </ac:spMkLst>
        </pc:spChg>
        <pc:picChg chg="del">
          <ac:chgData name="Stefan Rosemann" userId="59f8833a-3cb5-434f-a21b-1930ced4df7c" providerId="ADAL" clId="{9D39F086-01B5-443C-8120-87334B1DFB07}" dt="2025-02-04T14:59:41.815" v="3073" actId="478"/>
          <ac:picMkLst>
            <pc:docMk/>
            <pc:sldMk cId="3434605570" sldId="352"/>
            <ac:picMk id="5" creationId="{F0AEE37A-D897-438D-3B38-7E93626A84E8}"/>
          </ac:picMkLst>
        </pc:picChg>
        <pc:picChg chg="mod modCrop">
          <ac:chgData name="Stefan Rosemann" userId="59f8833a-3cb5-434f-a21b-1930ced4df7c" providerId="ADAL" clId="{9D39F086-01B5-443C-8120-87334B1DFB07}" dt="2025-02-04T15:01:08.346" v="3092" actId="14100"/>
          <ac:picMkLst>
            <pc:docMk/>
            <pc:sldMk cId="3434605570" sldId="352"/>
            <ac:picMk id="9" creationId="{38CD62FA-D405-7291-A6FA-679C12492CD1}"/>
          </ac:picMkLst>
        </pc:picChg>
        <pc:picChg chg="add mod">
          <ac:chgData name="Stefan Rosemann" userId="59f8833a-3cb5-434f-a21b-1930ced4df7c" providerId="ADAL" clId="{9D39F086-01B5-443C-8120-87334B1DFB07}" dt="2025-02-04T15:01:34.311" v="3095" actId="14100"/>
          <ac:picMkLst>
            <pc:docMk/>
            <pc:sldMk cId="3434605570" sldId="352"/>
            <ac:picMk id="10" creationId="{70DE6B52-8293-A38A-A7B8-77228D795AC9}"/>
          </ac:picMkLst>
        </pc:picChg>
      </pc:sldChg>
      <pc:sldChg chg="addSp delSp modSp add mod delAnim modAnim">
        <pc:chgData name="Stefan Rosemann" userId="59f8833a-3cb5-434f-a21b-1930ced4df7c" providerId="ADAL" clId="{9D39F086-01B5-443C-8120-87334B1DFB07}" dt="2025-02-04T15:13:09.355" v="3153"/>
        <pc:sldMkLst>
          <pc:docMk/>
          <pc:sldMk cId="2036869873" sldId="353"/>
        </pc:sldMkLst>
        <pc:spChg chg="del">
          <ac:chgData name="Stefan Rosemann" userId="59f8833a-3cb5-434f-a21b-1930ced4df7c" providerId="ADAL" clId="{9D39F086-01B5-443C-8120-87334B1DFB07}" dt="2025-02-04T15:01:57.735" v="3102" actId="21"/>
          <ac:spMkLst>
            <pc:docMk/>
            <pc:sldMk cId="2036869873" sldId="353"/>
            <ac:spMk id="2" creationId="{765E3AE4-55FE-0644-44F5-6BE98EFA6F94}"/>
          </ac:spMkLst>
        </pc:spChg>
        <pc:spChg chg="add mod">
          <ac:chgData name="Stefan Rosemann" userId="59f8833a-3cb5-434f-a21b-1930ced4df7c" providerId="ADAL" clId="{9D39F086-01B5-443C-8120-87334B1DFB07}" dt="2025-02-04T15:01:58.923" v="3103"/>
          <ac:spMkLst>
            <pc:docMk/>
            <pc:sldMk cId="2036869873" sldId="353"/>
            <ac:spMk id="3" creationId="{765E3AE4-55FE-0644-44F5-6BE98EFA6F94}"/>
          </ac:spMkLst>
        </pc:spChg>
        <pc:picChg chg="add mod">
          <ac:chgData name="Stefan Rosemann" userId="59f8833a-3cb5-434f-a21b-1930ced4df7c" providerId="ADAL" clId="{9D39F086-01B5-443C-8120-87334B1DFB07}" dt="2025-02-04T15:02:11.782" v="3108" actId="1038"/>
          <ac:picMkLst>
            <pc:docMk/>
            <pc:sldMk cId="2036869873" sldId="353"/>
            <ac:picMk id="5" creationId="{F0AEE37A-D897-438D-3B38-7E93626A84E8}"/>
          </ac:picMkLst>
        </pc:picChg>
        <pc:picChg chg="del">
          <ac:chgData name="Stefan Rosemann" userId="59f8833a-3cb5-434f-a21b-1930ced4df7c" providerId="ADAL" clId="{9D39F086-01B5-443C-8120-87334B1DFB07}" dt="2025-02-04T15:01:42.908" v="3097" actId="478"/>
          <ac:picMkLst>
            <pc:docMk/>
            <pc:sldMk cId="2036869873" sldId="353"/>
            <ac:picMk id="9" creationId="{38CD62FA-D405-7291-A6FA-679C12492CD1}"/>
          </ac:picMkLst>
        </pc:picChg>
        <pc:picChg chg="del">
          <ac:chgData name="Stefan Rosemann" userId="59f8833a-3cb5-434f-a21b-1930ced4df7c" providerId="ADAL" clId="{9D39F086-01B5-443C-8120-87334B1DFB07}" dt="2025-02-04T15:01:44.753" v="3098" actId="478"/>
          <ac:picMkLst>
            <pc:docMk/>
            <pc:sldMk cId="2036869873" sldId="353"/>
            <ac:picMk id="10" creationId="{70DE6B52-8293-A38A-A7B8-77228D795AC9}"/>
          </ac:picMkLst>
        </pc:picChg>
        <pc:picChg chg="add mod">
          <ac:chgData name="Stefan Rosemann" userId="59f8833a-3cb5-434f-a21b-1930ced4df7c" providerId="ADAL" clId="{9D39F086-01B5-443C-8120-87334B1DFB07}" dt="2025-02-04T15:02:57.456" v="3116" actId="14100"/>
          <ac:picMkLst>
            <pc:docMk/>
            <pc:sldMk cId="2036869873" sldId="353"/>
            <ac:picMk id="11" creationId="{8151AEE2-7E3D-1932-19A8-F40FB4D3B1D6}"/>
          </ac:picMkLst>
        </pc:picChg>
        <pc:picChg chg="add mod">
          <ac:chgData name="Stefan Rosemann" userId="59f8833a-3cb5-434f-a21b-1930ced4df7c" providerId="ADAL" clId="{9D39F086-01B5-443C-8120-87334B1DFB07}" dt="2025-02-04T15:03:20.280" v="3118" actId="1076"/>
          <ac:picMkLst>
            <pc:docMk/>
            <pc:sldMk cId="2036869873" sldId="353"/>
            <ac:picMk id="12" creationId="{D4D5948E-87C9-8688-829C-B8FF288D13A0}"/>
          </ac:picMkLst>
        </pc:picChg>
        <pc:picChg chg="add del mod">
          <ac:chgData name="Stefan Rosemann" userId="59f8833a-3cb5-434f-a21b-1930ced4df7c" providerId="ADAL" clId="{9D39F086-01B5-443C-8120-87334B1DFB07}" dt="2025-02-04T15:03:41.495" v="3122" actId="21"/>
          <ac:picMkLst>
            <pc:docMk/>
            <pc:sldMk cId="2036869873" sldId="353"/>
            <ac:picMk id="13" creationId="{40CD83BD-0028-2699-B718-D50017C018B7}"/>
          </ac:picMkLst>
        </pc:picChg>
        <pc:picChg chg="add del mod">
          <ac:chgData name="Stefan Rosemann" userId="59f8833a-3cb5-434f-a21b-1930ced4df7c" providerId="ADAL" clId="{9D39F086-01B5-443C-8120-87334B1DFB07}" dt="2025-02-04T15:05:05.973" v="3126" actId="22"/>
          <ac:picMkLst>
            <pc:docMk/>
            <pc:sldMk cId="2036869873" sldId="353"/>
            <ac:picMk id="15" creationId="{756D8619-EDD2-3C8F-87B8-4F4FFA9A4F32}"/>
          </ac:picMkLst>
        </pc:picChg>
        <pc:picChg chg="add mod">
          <ac:chgData name="Stefan Rosemann" userId="59f8833a-3cb5-434f-a21b-1930ced4df7c" providerId="ADAL" clId="{9D39F086-01B5-443C-8120-87334B1DFB07}" dt="2025-02-04T15:05:33.779" v="3133" actId="1076"/>
          <ac:picMkLst>
            <pc:docMk/>
            <pc:sldMk cId="2036869873" sldId="353"/>
            <ac:picMk id="17" creationId="{4BDB8825-734E-7D87-9441-DD42D4F61D60}"/>
          </ac:picMkLst>
        </pc:picChg>
        <pc:picChg chg="add mod">
          <ac:chgData name="Stefan Rosemann" userId="59f8833a-3cb5-434f-a21b-1930ced4df7c" providerId="ADAL" clId="{9D39F086-01B5-443C-8120-87334B1DFB07}" dt="2025-02-04T15:06:34.120" v="3136" actId="1076"/>
          <ac:picMkLst>
            <pc:docMk/>
            <pc:sldMk cId="2036869873" sldId="353"/>
            <ac:picMk id="19" creationId="{C886D6D4-34F5-5C0B-DFF1-E62873AFE35A}"/>
          </ac:picMkLst>
        </pc:picChg>
      </pc:sldChg>
      <pc:sldChg chg="addSp delSp modSp add mod">
        <pc:chgData name="Stefan Rosemann" userId="59f8833a-3cb5-434f-a21b-1930ced4df7c" providerId="ADAL" clId="{9D39F086-01B5-443C-8120-87334B1DFB07}" dt="2025-02-04T15:10:29.098" v="3148" actId="14100"/>
        <pc:sldMkLst>
          <pc:docMk/>
          <pc:sldMk cId="4134958162" sldId="354"/>
        </pc:sldMkLst>
        <pc:picChg chg="add del">
          <ac:chgData name="Stefan Rosemann" userId="59f8833a-3cb5-434f-a21b-1930ced4df7c" providerId="ADAL" clId="{9D39F086-01B5-443C-8120-87334B1DFB07}" dt="2025-02-04T15:09:39.995" v="3142" actId="478"/>
          <ac:picMkLst>
            <pc:docMk/>
            <pc:sldMk cId="4134958162" sldId="354"/>
            <ac:picMk id="4" creationId="{667EF7CA-8900-A75A-1917-26D2E6D1414A}"/>
          </ac:picMkLst>
        </pc:picChg>
        <pc:picChg chg="add mod">
          <ac:chgData name="Stefan Rosemann" userId="59f8833a-3cb5-434f-a21b-1930ced4df7c" providerId="ADAL" clId="{9D39F086-01B5-443C-8120-87334B1DFB07}" dt="2025-02-04T15:09:45.932" v="3144" actId="1076"/>
          <ac:picMkLst>
            <pc:docMk/>
            <pc:sldMk cId="4134958162" sldId="354"/>
            <ac:picMk id="11" creationId="{467C177B-F00A-0A2A-227F-70E6020365B5}"/>
          </ac:picMkLst>
        </pc:picChg>
        <pc:picChg chg="add mod modCrop">
          <ac:chgData name="Stefan Rosemann" userId="59f8833a-3cb5-434f-a21b-1930ced4df7c" providerId="ADAL" clId="{9D39F086-01B5-443C-8120-87334B1DFB07}" dt="2025-02-04T15:10:29.098" v="3148" actId="14100"/>
          <ac:picMkLst>
            <pc:docMk/>
            <pc:sldMk cId="4134958162" sldId="354"/>
            <ac:picMk id="13" creationId="{FE0DF1A2-7656-C2FF-8C6B-F30C8C5543B5}"/>
          </ac:picMkLst>
        </pc:picChg>
      </pc:sldChg>
      <pc:sldChg chg="addSp delSp modSp add del setBg modAnim delDesignElem">
        <pc:chgData name="Stefan Rosemann" userId="59f8833a-3cb5-434f-a21b-1930ced4df7c" providerId="ADAL" clId="{9D39F086-01B5-443C-8120-87334B1DFB07}" dt="2025-02-05T20:01:57.889" v="3168" actId="47"/>
        <pc:sldMkLst>
          <pc:docMk/>
          <pc:sldMk cId="2161487395" sldId="355"/>
        </pc:sldMkLst>
        <pc:spChg chg="add mod">
          <ac:chgData name="Stefan Rosemann" userId="59f8833a-3cb5-434f-a21b-1930ced4df7c" providerId="ADAL" clId="{9D39F086-01B5-443C-8120-87334B1DFB07}" dt="2025-02-05T20:01:53.653" v="3167" actId="478"/>
          <ac:spMkLst>
            <pc:docMk/>
            <pc:sldMk cId="2161487395" sldId="355"/>
            <ac:spMk id="2" creationId="{CD6C51B1-7A31-9A71-77B7-B4C9A9EC96A1}"/>
          </ac:spMkLst>
        </pc:spChg>
        <pc:spChg chg="del">
          <ac:chgData name="Stefan Rosemann" userId="59f8833a-3cb5-434f-a21b-1930ced4df7c" providerId="ADAL" clId="{9D39F086-01B5-443C-8120-87334B1DFB07}" dt="2025-02-05T20:01:41.826" v="3165"/>
          <ac:spMkLst>
            <pc:docMk/>
            <pc:sldMk cId="2161487395" sldId="355"/>
            <ac:spMk id="6" creationId="{EACADD03-F6AD-9352-52FE-A63B584F82EE}"/>
          </ac:spMkLst>
        </pc:spChg>
        <pc:spChg chg="del">
          <ac:chgData name="Stefan Rosemann" userId="59f8833a-3cb5-434f-a21b-1930ced4df7c" providerId="ADAL" clId="{9D39F086-01B5-443C-8120-87334B1DFB07}" dt="2025-02-05T20:01:41.826" v="3165"/>
          <ac:spMkLst>
            <pc:docMk/>
            <pc:sldMk cId="2161487395" sldId="355"/>
            <ac:spMk id="7" creationId="{7827DD0A-DE79-3B9A-BE80-DD9740E06C62}"/>
          </ac:spMkLst>
        </pc:spChg>
        <pc:spChg chg="del">
          <ac:chgData name="Stefan Rosemann" userId="59f8833a-3cb5-434f-a21b-1930ced4df7c" providerId="ADAL" clId="{9D39F086-01B5-443C-8120-87334B1DFB07}" dt="2025-02-05T20:01:41.826" v="3165"/>
          <ac:spMkLst>
            <pc:docMk/>
            <pc:sldMk cId="2161487395" sldId="355"/>
            <ac:spMk id="8" creationId="{D879F12B-A303-49D2-AA90-A39FBC7A9130}"/>
          </ac:spMkLst>
        </pc:spChg>
        <pc:spChg chg="del">
          <ac:chgData name="Stefan Rosemann" userId="59f8833a-3cb5-434f-a21b-1930ced4df7c" providerId="ADAL" clId="{9D39F086-01B5-443C-8120-87334B1DFB07}" dt="2025-02-05T20:01:53.653" v="3167" actId="478"/>
          <ac:spMkLst>
            <pc:docMk/>
            <pc:sldMk cId="2161487395" sldId="355"/>
            <ac:spMk id="40" creationId="{D30EECE9-1E1E-BCFC-D526-47A14A053A58}"/>
          </ac:spMkLst>
        </pc:spChg>
        <pc:spChg chg="mod">
          <ac:chgData name="Stefan Rosemann" userId="59f8833a-3cb5-434f-a21b-1930ced4df7c" providerId="ADAL" clId="{9D39F086-01B5-443C-8120-87334B1DFB07}" dt="2025-02-05T20:01:50.466" v="3166" actId="1076"/>
          <ac:spMkLst>
            <pc:docMk/>
            <pc:sldMk cId="2161487395" sldId="355"/>
            <ac:spMk id="52" creationId="{74C586AC-4C5A-6F17-992C-4AC868E7A500}"/>
          </ac:spMkLst>
        </pc:spChg>
        <pc:grpChg chg="mod">
          <ac:chgData name="Stefan Rosemann" userId="59f8833a-3cb5-434f-a21b-1930ced4df7c" providerId="ADAL" clId="{9D39F086-01B5-443C-8120-87334B1DFB07}" dt="2025-02-05T20:01:50.466" v="3166" actId="1076"/>
          <ac:grpSpMkLst>
            <pc:docMk/>
            <pc:sldMk cId="2161487395" sldId="355"/>
            <ac:grpSpMk id="41" creationId="{F6F4C838-751D-376C-6369-C96C8B28B834}"/>
          </ac:grpSpMkLst>
        </pc:grpChg>
        <pc:grpChg chg="del mod">
          <ac:chgData name="Stefan Rosemann" userId="59f8833a-3cb5-434f-a21b-1930ced4df7c" providerId="ADAL" clId="{9D39F086-01B5-443C-8120-87334B1DFB07}" dt="2025-02-05T20:01:53.653" v="3167" actId="478"/>
          <ac:grpSpMkLst>
            <pc:docMk/>
            <pc:sldMk cId="2161487395" sldId="355"/>
            <ac:grpSpMk id="56" creationId="{8A2F2BC7-A406-F986-DB26-BBF30849D807}"/>
          </ac:grpSpMkLst>
        </pc:grpChg>
        <pc:grpChg chg="del">
          <ac:chgData name="Stefan Rosemann" userId="59f8833a-3cb5-434f-a21b-1930ced4df7c" providerId="ADAL" clId="{9D39F086-01B5-443C-8120-87334B1DFB07}" dt="2025-02-05T20:01:53.653" v="3167" actId="478"/>
          <ac:grpSpMkLst>
            <pc:docMk/>
            <pc:sldMk cId="2161487395" sldId="355"/>
            <ac:grpSpMk id="57" creationId="{ED0E45CC-0967-F602-A338-A61908D8063C}"/>
          </ac:grpSpMkLst>
        </pc:grpChg>
        <pc:grpChg chg="del">
          <ac:chgData name="Stefan Rosemann" userId="59f8833a-3cb5-434f-a21b-1930ced4df7c" providerId="ADAL" clId="{9D39F086-01B5-443C-8120-87334B1DFB07}" dt="2025-02-05T20:01:53.653" v="3167" actId="478"/>
          <ac:grpSpMkLst>
            <pc:docMk/>
            <pc:sldMk cId="2161487395" sldId="355"/>
            <ac:grpSpMk id="58" creationId="{AEB05DAA-C40B-437E-DBEC-5D4F72E0EF97}"/>
          </ac:grpSpMkLst>
        </pc:grpChg>
        <pc:grpChg chg="del">
          <ac:chgData name="Stefan Rosemann" userId="59f8833a-3cb5-434f-a21b-1930ced4df7c" providerId="ADAL" clId="{9D39F086-01B5-443C-8120-87334B1DFB07}" dt="2025-02-05T20:01:53.653" v="3167" actId="478"/>
          <ac:grpSpMkLst>
            <pc:docMk/>
            <pc:sldMk cId="2161487395" sldId="355"/>
            <ac:grpSpMk id="60" creationId="{6607C900-88B5-15B1-6D47-B785790BC186}"/>
          </ac:grpSpMkLst>
        </pc:grpChg>
        <pc:picChg chg="mod">
          <ac:chgData name="Stefan Rosemann" userId="59f8833a-3cb5-434f-a21b-1930ced4df7c" providerId="ADAL" clId="{9D39F086-01B5-443C-8120-87334B1DFB07}" dt="2025-02-05T20:01:50.466" v="3166" actId="1076"/>
          <ac:picMkLst>
            <pc:docMk/>
            <pc:sldMk cId="2161487395" sldId="355"/>
            <ac:picMk id="42" creationId="{9FDE2433-8031-7680-1345-BE854D4BEBD5}"/>
          </ac:picMkLst>
        </pc:picChg>
        <pc:picChg chg="del">
          <ac:chgData name="Stefan Rosemann" userId="59f8833a-3cb5-434f-a21b-1930ced4df7c" providerId="ADAL" clId="{9D39F086-01B5-443C-8120-87334B1DFB07}" dt="2025-02-05T20:01:53.653" v="3167" actId="478"/>
          <ac:picMkLst>
            <pc:docMk/>
            <pc:sldMk cId="2161487395" sldId="355"/>
            <ac:picMk id="45" creationId="{3BAE6F65-9B8E-A3AD-AAD7-3A2368620320}"/>
          </ac:picMkLst>
        </pc:picChg>
        <pc:picChg chg="mod">
          <ac:chgData name="Stefan Rosemann" userId="59f8833a-3cb5-434f-a21b-1930ced4df7c" providerId="ADAL" clId="{9D39F086-01B5-443C-8120-87334B1DFB07}" dt="2025-02-05T20:01:50.466" v="3166" actId="1076"/>
          <ac:picMkLst>
            <pc:docMk/>
            <pc:sldMk cId="2161487395" sldId="355"/>
            <ac:picMk id="47" creationId="{14994ED5-9FFC-0B45-3DE8-9011F6FC5D5F}"/>
          </ac:picMkLst>
        </pc:picChg>
        <pc:picChg chg="del">
          <ac:chgData name="Stefan Rosemann" userId="59f8833a-3cb5-434f-a21b-1930ced4df7c" providerId="ADAL" clId="{9D39F086-01B5-443C-8120-87334B1DFB07}" dt="2025-02-05T20:01:53.653" v="3167" actId="478"/>
          <ac:picMkLst>
            <pc:docMk/>
            <pc:sldMk cId="2161487395" sldId="355"/>
            <ac:picMk id="59" creationId="{9DD0A2D9-774C-F88E-1B84-26AFC2E33186}"/>
          </ac:picMkLst>
        </pc:picChg>
        <pc:picChg chg="del">
          <ac:chgData name="Stefan Rosemann" userId="59f8833a-3cb5-434f-a21b-1930ced4df7c" providerId="ADAL" clId="{9D39F086-01B5-443C-8120-87334B1DFB07}" dt="2025-02-05T20:01:53.653" v="3167" actId="478"/>
          <ac:picMkLst>
            <pc:docMk/>
            <pc:sldMk cId="2161487395" sldId="355"/>
            <ac:picMk id="2049" creationId="{68664393-0DC7-B2DD-2AB3-D6547371DD8E}"/>
          </ac:picMkLst>
        </pc:picChg>
        <pc:cxnChg chg="mod">
          <ac:chgData name="Stefan Rosemann" userId="59f8833a-3cb5-434f-a21b-1930ced4df7c" providerId="ADAL" clId="{9D39F086-01B5-443C-8120-87334B1DFB07}" dt="2025-02-05T20:01:50.466" v="3166" actId="1076"/>
          <ac:cxnSpMkLst>
            <pc:docMk/>
            <pc:sldMk cId="2161487395" sldId="355"/>
            <ac:cxnSpMk id="43" creationId="{81285148-C21B-B2BC-480B-310C2ACE57A0}"/>
          </ac:cxnSpMkLst>
        </pc:cxnChg>
        <pc:cxnChg chg="mod">
          <ac:chgData name="Stefan Rosemann" userId="59f8833a-3cb5-434f-a21b-1930ced4df7c" providerId="ADAL" clId="{9D39F086-01B5-443C-8120-87334B1DFB07}" dt="2025-02-05T20:01:50.466" v="3166" actId="1076"/>
          <ac:cxnSpMkLst>
            <pc:docMk/>
            <pc:sldMk cId="2161487395" sldId="355"/>
            <ac:cxnSpMk id="44" creationId="{900C0EF3-8A81-F5E7-A618-063A86195926}"/>
          </ac:cxnSpMkLst>
        </pc:cxnChg>
      </pc:sldChg>
      <pc:sldChg chg="add del">
        <pc:chgData name="Stefan Rosemann" userId="59f8833a-3cb5-434f-a21b-1930ced4df7c" providerId="ADAL" clId="{9D39F086-01B5-443C-8120-87334B1DFB07}" dt="2025-02-05T20:01:13.240" v="3161" actId="47"/>
        <pc:sldMkLst>
          <pc:docMk/>
          <pc:sldMk cId="2183834286" sldId="355"/>
        </pc:sldMkLst>
      </pc:sldChg>
      <pc:sldChg chg="addSp delSp modSp add mod delAnim modAnim">
        <pc:chgData name="Stefan Rosemann" userId="59f8833a-3cb5-434f-a21b-1930ced4df7c" providerId="ADAL" clId="{9D39F086-01B5-443C-8120-87334B1DFB07}" dt="2025-02-05T21:57:06.400" v="3939"/>
        <pc:sldMkLst>
          <pc:docMk/>
          <pc:sldMk cId="2211987049" sldId="355"/>
        </pc:sldMkLst>
        <pc:spChg chg="del mod">
          <ac:chgData name="Stefan Rosemann" userId="59f8833a-3cb5-434f-a21b-1930ced4df7c" providerId="ADAL" clId="{9D39F086-01B5-443C-8120-87334B1DFB07}" dt="2025-02-05T20:27:19.813" v="3351" actId="478"/>
          <ac:spMkLst>
            <pc:docMk/>
            <pc:sldMk cId="2211987049" sldId="355"/>
            <ac:spMk id="4" creationId="{791BF29D-6CE3-0ABD-C5A7-49AA0197325A}"/>
          </ac:spMkLst>
        </pc:spChg>
        <pc:spChg chg="del">
          <ac:chgData name="Stefan Rosemann" userId="59f8833a-3cb5-434f-a21b-1930ced4df7c" providerId="ADAL" clId="{9D39F086-01B5-443C-8120-87334B1DFB07}" dt="2025-02-05T20:02:55.266" v="3175" actId="478"/>
          <ac:spMkLst>
            <pc:docMk/>
            <pc:sldMk cId="2211987049" sldId="355"/>
            <ac:spMk id="10" creationId="{98DBD45C-564A-1D57-0144-5230A7300F21}"/>
          </ac:spMkLst>
        </pc:spChg>
        <pc:spChg chg="add del mod topLvl">
          <ac:chgData name="Stefan Rosemann" userId="59f8833a-3cb5-434f-a21b-1930ced4df7c" providerId="ADAL" clId="{9D39F086-01B5-443C-8120-87334B1DFB07}" dt="2025-02-05T21:11:47.762" v="3567" actId="478"/>
          <ac:spMkLst>
            <pc:docMk/>
            <pc:sldMk cId="2211987049" sldId="355"/>
            <ac:spMk id="20" creationId="{78244E2A-B9B5-3080-263E-CD86B61F137F}"/>
          </ac:spMkLst>
        </pc:spChg>
        <pc:spChg chg="add mod topLvl">
          <ac:chgData name="Stefan Rosemann" userId="59f8833a-3cb5-434f-a21b-1930ced4df7c" providerId="ADAL" clId="{9D39F086-01B5-443C-8120-87334B1DFB07}" dt="2025-02-05T20:06:58.092" v="3222" actId="165"/>
          <ac:spMkLst>
            <pc:docMk/>
            <pc:sldMk cId="2211987049" sldId="355"/>
            <ac:spMk id="21" creationId="{2FE672CF-F756-E94C-68B1-D4E5558717A1}"/>
          </ac:spMkLst>
        </pc:spChg>
        <pc:spChg chg="add del mod topLvl">
          <ac:chgData name="Stefan Rosemann" userId="59f8833a-3cb5-434f-a21b-1930ced4df7c" providerId="ADAL" clId="{9D39F086-01B5-443C-8120-87334B1DFB07}" dt="2025-02-05T21:11:50.762" v="3568" actId="478"/>
          <ac:spMkLst>
            <pc:docMk/>
            <pc:sldMk cId="2211987049" sldId="355"/>
            <ac:spMk id="22" creationId="{3C4C64D9-7AD3-68EE-4FA3-043F1120C3DC}"/>
          </ac:spMkLst>
        </pc:spChg>
        <pc:spChg chg="add del mod topLvl">
          <ac:chgData name="Stefan Rosemann" userId="59f8833a-3cb5-434f-a21b-1930ced4df7c" providerId="ADAL" clId="{9D39F086-01B5-443C-8120-87334B1DFB07}" dt="2025-02-05T21:11:54.014" v="3569" actId="478"/>
          <ac:spMkLst>
            <pc:docMk/>
            <pc:sldMk cId="2211987049" sldId="355"/>
            <ac:spMk id="23" creationId="{2FA44231-022C-47C6-8767-81F34101DED3}"/>
          </ac:spMkLst>
        </pc:spChg>
        <pc:spChg chg="add del mod topLvl">
          <ac:chgData name="Stefan Rosemann" userId="59f8833a-3cb5-434f-a21b-1930ced4df7c" providerId="ADAL" clId="{9D39F086-01B5-443C-8120-87334B1DFB07}" dt="2025-02-05T21:11:44.162" v="3566" actId="478"/>
          <ac:spMkLst>
            <pc:docMk/>
            <pc:sldMk cId="2211987049" sldId="355"/>
            <ac:spMk id="24" creationId="{04F635F7-CA29-2CC1-344F-35A5206F0B79}"/>
          </ac:spMkLst>
        </pc:spChg>
        <pc:spChg chg="add mod">
          <ac:chgData name="Stefan Rosemann" userId="59f8833a-3cb5-434f-a21b-1930ced4df7c" providerId="ADAL" clId="{9D39F086-01B5-443C-8120-87334B1DFB07}" dt="2025-02-05T20:05:41.286" v="3195" actId="1076"/>
          <ac:spMkLst>
            <pc:docMk/>
            <pc:sldMk cId="2211987049" sldId="355"/>
            <ac:spMk id="25" creationId="{F45772FC-93B4-4485-85BD-4468C29FF693}"/>
          </ac:spMkLst>
        </pc:spChg>
        <pc:spChg chg="add del mod">
          <ac:chgData name="Stefan Rosemann" userId="59f8833a-3cb5-434f-a21b-1930ced4df7c" providerId="ADAL" clId="{9D39F086-01B5-443C-8120-87334B1DFB07}" dt="2025-02-05T21:24:40.352" v="3589" actId="478"/>
          <ac:spMkLst>
            <pc:docMk/>
            <pc:sldMk cId="2211987049" sldId="355"/>
            <ac:spMk id="28" creationId="{4C2B02D1-744E-6353-0A96-E6836471EBFA}"/>
          </ac:spMkLst>
        </pc:spChg>
        <pc:spChg chg="add del mod">
          <ac:chgData name="Stefan Rosemann" userId="59f8833a-3cb5-434f-a21b-1930ced4df7c" providerId="ADAL" clId="{9D39F086-01B5-443C-8120-87334B1DFB07}" dt="2025-02-05T20:25:21.500" v="3323" actId="478"/>
          <ac:spMkLst>
            <pc:docMk/>
            <pc:sldMk cId="2211987049" sldId="355"/>
            <ac:spMk id="29" creationId="{EB22FC92-3AEE-7121-57BF-866104975441}"/>
          </ac:spMkLst>
        </pc:spChg>
        <pc:spChg chg="add del mod">
          <ac:chgData name="Stefan Rosemann" userId="59f8833a-3cb5-434f-a21b-1930ced4df7c" providerId="ADAL" clId="{9D39F086-01B5-443C-8120-87334B1DFB07}" dt="2025-02-05T20:27:22.707" v="3352" actId="478"/>
          <ac:spMkLst>
            <pc:docMk/>
            <pc:sldMk cId="2211987049" sldId="355"/>
            <ac:spMk id="31" creationId="{76BEB2A9-1A38-1467-16DC-2C97794B4045}"/>
          </ac:spMkLst>
        </pc:spChg>
        <pc:spChg chg="add mod">
          <ac:chgData name="Stefan Rosemann" userId="59f8833a-3cb5-434f-a21b-1930ced4df7c" providerId="ADAL" clId="{9D39F086-01B5-443C-8120-87334B1DFB07}" dt="2025-02-05T20:27:23.526" v="3353"/>
          <ac:spMkLst>
            <pc:docMk/>
            <pc:sldMk cId="2211987049" sldId="355"/>
            <ac:spMk id="32" creationId="{C93C2387-51D5-A861-CE5A-41D528D4146B}"/>
          </ac:spMkLst>
        </pc:spChg>
        <pc:spChg chg="add del mod">
          <ac:chgData name="Stefan Rosemann" userId="59f8833a-3cb5-434f-a21b-1930ced4df7c" providerId="ADAL" clId="{9D39F086-01B5-443C-8120-87334B1DFB07}" dt="2025-02-05T20:52:17.463" v="3540" actId="478"/>
          <ac:spMkLst>
            <pc:docMk/>
            <pc:sldMk cId="2211987049" sldId="355"/>
            <ac:spMk id="36" creationId="{B6F68DAD-CB1B-B2FF-0667-337FD7F3CAD6}"/>
          </ac:spMkLst>
        </pc:spChg>
        <pc:spChg chg="add mod">
          <ac:chgData name="Stefan Rosemann" userId="59f8833a-3cb5-434f-a21b-1930ced4df7c" providerId="ADAL" clId="{9D39F086-01B5-443C-8120-87334B1DFB07}" dt="2025-02-05T21:23:24.932" v="3582" actId="207"/>
          <ac:spMkLst>
            <pc:docMk/>
            <pc:sldMk cId="2211987049" sldId="355"/>
            <ac:spMk id="38" creationId="{6EA501C5-07BF-BB3A-EAAD-75E58D2F2C29}"/>
          </ac:spMkLst>
        </pc:spChg>
        <pc:spChg chg="add mod">
          <ac:chgData name="Stefan Rosemann" userId="59f8833a-3cb5-434f-a21b-1930ced4df7c" providerId="ADAL" clId="{9D39F086-01B5-443C-8120-87334B1DFB07}" dt="2025-02-05T21:22:30.992" v="3580" actId="20577"/>
          <ac:spMkLst>
            <pc:docMk/>
            <pc:sldMk cId="2211987049" sldId="355"/>
            <ac:spMk id="39" creationId="{7CD1B423-0013-1711-0A33-E0061490D367}"/>
          </ac:spMkLst>
        </pc:spChg>
        <pc:grpChg chg="del">
          <ac:chgData name="Stefan Rosemann" userId="59f8833a-3cb5-434f-a21b-1930ced4df7c" providerId="ADAL" clId="{9D39F086-01B5-443C-8120-87334B1DFB07}" dt="2025-02-05T20:02:47.566" v="3172" actId="478"/>
          <ac:grpSpMkLst>
            <pc:docMk/>
            <pc:sldMk cId="2211987049" sldId="355"/>
            <ac:grpSpMk id="13" creationId="{10F2E42E-F9A4-4362-70FF-71A320142D42}"/>
          </ac:grpSpMkLst>
        </pc:grpChg>
        <pc:grpChg chg="del">
          <ac:chgData name="Stefan Rosemann" userId="59f8833a-3cb5-434f-a21b-1930ced4df7c" providerId="ADAL" clId="{9D39F086-01B5-443C-8120-87334B1DFB07}" dt="2025-02-05T20:02:52.046" v="3174" actId="478"/>
          <ac:grpSpMkLst>
            <pc:docMk/>
            <pc:sldMk cId="2211987049" sldId="355"/>
            <ac:grpSpMk id="14" creationId="{C96E7C04-E865-BD8C-96E0-390519F2070E}"/>
          </ac:grpSpMkLst>
        </pc:grpChg>
        <pc:grpChg chg="del">
          <ac:chgData name="Stefan Rosemann" userId="59f8833a-3cb5-434f-a21b-1930ced4df7c" providerId="ADAL" clId="{9D39F086-01B5-443C-8120-87334B1DFB07}" dt="2025-02-05T20:02:50.618" v="3173" actId="478"/>
          <ac:grpSpMkLst>
            <pc:docMk/>
            <pc:sldMk cId="2211987049" sldId="355"/>
            <ac:grpSpMk id="17" creationId="{2145B504-830B-765A-1317-2BDBAEAA3165}"/>
          </ac:grpSpMkLst>
        </pc:grpChg>
        <pc:grpChg chg="del">
          <ac:chgData name="Stefan Rosemann" userId="59f8833a-3cb5-434f-a21b-1930ced4df7c" providerId="ADAL" clId="{9D39F086-01B5-443C-8120-87334B1DFB07}" dt="2025-02-05T20:02:41.462" v="3171" actId="478"/>
          <ac:grpSpMkLst>
            <pc:docMk/>
            <pc:sldMk cId="2211987049" sldId="355"/>
            <ac:grpSpMk id="19" creationId="{9D0AD67F-C8E8-B917-129F-4C8C3618E978}"/>
          </ac:grpSpMkLst>
        </pc:grpChg>
        <pc:grpChg chg="add del mod">
          <ac:chgData name="Stefan Rosemann" userId="59f8833a-3cb5-434f-a21b-1930ced4df7c" providerId="ADAL" clId="{9D39F086-01B5-443C-8120-87334B1DFB07}" dt="2025-02-05T20:06:58.092" v="3222" actId="165"/>
          <ac:grpSpMkLst>
            <pc:docMk/>
            <pc:sldMk cId="2211987049" sldId="355"/>
            <ac:grpSpMk id="27" creationId="{B447CD0F-076E-A0AA-C513-AB90E5C80585}"/>
          </ac:grpSpMkLst>
        </pc:grpChg>
        <pc:picChg chg="del">
          <ac:chgData name="Stefan Rosemann" userId="59f8833a-3cb5-434f-a21b-1930ced4df7c" providerId="ADAL" clId="{9D39F086-01B5-443C-8120-87334B1DFB07}" dt="2025-02-05T20:02:31.059" v="3170" actId="478"/>
          <ac:picMkLst>
            <pc:docMk/>
            <pc:sldMk cId="2211987049" sldId="355"/>
            <ac:picMk id="5" creationId="{C54BDEDF-5A79-9FE7-D893-F6CE45E0A632}"/>
          </ac:picMkLst>
        </pc:picChg>
        <pc:picChg chg="add mod topLvl">
          <ac:chgData name="Stefan Rosemann" userId="59f8833a-3cb5-434f-a21b-1930ced4df7c" providerId="ADAL" clId="{9D39F086-01B5-443C-8120-87334B1DFB07}" dt="2025-02-05T20:06:58.092" v="3222" actId="165"/>
          <ac:picMkLst>
            <pc:docMk/>
            <pc:sldMk cId="2211987049" sldId="355"/>
            <ac:picMk id="15" creationId="{30080F74-284D-EC6B-9B02-5ED18E0CDA23}"/>
          </ac:picMkLst>
        </pc:picChg>
        <pc:picChg chg="add del mod">
          <ac:chgData name="Stefan Rosemann" userId="59f8833a-3cb5-434f-a21b-1930ced4df7c" providerId="ADAL" clId="{9D39F086-01B5-443C-8120-87334B1DFB07}" dt="2025-02-05T20:28:36.958" v="3355" actId="478"/>
          <ac:picMkLst>
            <pc:docMk/>
            <pc:sldMk cId="2211987049" sldId="355"/>
            <ac:picMk id="26" creationId="{9EEB8AEE-655D-24C1-837E-70D3F0E6CFA2}"/>
          </ac:picMkLst>
        </pc:picChg>
        <pc:picChg chg="add del mod modCrop">
          <ac:chgData name="Stefan Rosemann" userId="59f8833a-3cb5-434f-a21b-1930ced4df7c" providerId="ADAL" clId="{9D39F086-01B5-443C-8120-87334B1DFB07}" dt="2025-02-05T20:48:14.806" v="3489" actId="478"/>
          <ac:picMkLst>
            <pc:docMk/>
            <pc:sldMk cId="2211987049" sldId="355"/>
            <ac:picMk id="33" creationId="{8E3761AA-3F4F-F8BE-F185-8B5BD15211D0}"/>
          </ac:picMkLst>
        </pc:picChg>
        <pc:picChg chg="add del mod">
          <ac:chgData name="Stefan Rosemann" userId="59f8833a-3cb5-434f-a21b-1930ced4df7c" providerId="ADAL" clId="{9D39F086-01B5-443C-8120-87334B1DFB07}" dt="2025-02-05T20:52:15.373" v="3539" actId="478"/>
          <ac:picMkLst>
            <pc:docMk/>
            <pc:sldMk cId="2211987049" sldId="355"/>
            <ac:picMk id="35" creationId="{EC5572AC-B8EB-30B8-E341-0997DD4059D4}"/>
          </ac:picMkLst>
        </pc:picChg>
      </pc:sldChg>
      <pc:sldChg chg="addSp delSp modSp add mod ord modAnim">
        <pc:chgData name="Stefan Rosemann" userId="59f8833a-3cb5-434f-a21b-1930ced4df7c" providerId="ADAL" clId="{9D39F086-01B5-443C-8120-87334B1DFB07}" dt="2025-02-05T21:54:37.992" v="3937"/>
        <pc:sldMkLst>
          <pc:docMk/>
          <pc:sldMk cId="3604198562" sldId="356"/>
        </pc:sldMkLst>
        <pc:spChg chg="add del mod">
          <ac:chgData name="Stefan Rosemann" userId="59f8833a-3cb5-434f-a21b-1930ced4df7c" providerId="ADAL" clId="{9D39F086-01B5-443C-8120-87334B1DFB07}" dt="2025-02-05T20:10:20.369" v="3251" actId="478"/>
          <ac:spMkLst>
            <pc:docMk/>
            <pc:sldMk cId="3604198562" sldId="356"/>
            <ac:spMk id="3" creationId="{423A706E-1B1A-2EB8-79B1-419C54CAD409}"/>
          </ac:spMkLst>
        </pc:spChg>
        <pc:spChg chg="mod">
          <ac:chgData name="Stefan Rosemann" userId="59f8833a-3cb5-434f-a21b-1930ced4df7c" providerId="ADAL" clId="{9D39F086-01B5-443C-8120-87334B1DFB07}" dt="2025-02-05T20:26:57.729" v="3349" actId="1076"/>
          <ac:spMkLst>
            <pc:docMk/>
            <pc:sldMk cId="3604198562" sldId="356"/>
            <ac:spMk id="4" creationId="{791BF29D-6CE3-0ABD-C5A7-49AA0197325A}"/>
          </ac:spMkLst>
        </pc:spChg>
        <pc:spChg chg="add del">
          <ac:chgData name="Stefan Rosemann" userId="59f8833a-3cb5-434f-a21b-1930ced4df7c" providerId="ADAL" clId="{9D39F086-01B5-443C-8120-87334B1DFB07}" dt="2025-02-05T20:12:15.512" v="3261" actId="478"/>
          <ac:spMkLst>
            <pc:docMk/>
            <pc:sldMk cId="3604198562" sldId="356"/>
            <ac:spMk id="12" creationId="{5DAEA408-501F-419A-A1EE-4DD15B6A4253}"/>
          </ac:spMkLst>
        </pc:spChg>
        <pc:spChg chg="add mod">
          <ac:chgData name="Stefan Rosemann" userId="59f8833a-3cb5-434f-a21b-1930ced4df7c" providerId="ADAL" clId="{9D39F086-01B5-443C-8120-87334B1DFB07}" dt="2025-02-05T20:12:51.457" v="3269" actId="1582"/>
          <ac:spMkLst>
            <pc:docMk/>
            <pc:sldMk cId="3604198562" sldId="356"/>
            <ac:spMk id="13" creationId="{41BA36B6-650D-4E4D-9AA8-232B7C990D33}"/>
          </ac:spMkLst>
        </pc:spChg>
        <pc:spChg chg="add mod">
          <ac:chgData name="Stefan Rosemann" userId="59f8833a-3cb5-434f-a21b-1930ced4df7c" providerId="ADAL" clId="{9D39F086-01B5-443C-8120-87334B1DFB07}" dt="2025-02-05T20:12:57.195" v="3271" actId="571"/>
          <ac:spMkLst>
            <pc:docMk/>
            <pc:sldMk cId="3604198562" sldId="356"/>
            <ac:spMk id="16" creationId="{309D1820-3984-89CC-3F5B-1482B519BCD6}"/>
          </ac:spMkLst>
        </pc:spChg>
        <pc:spChg chg="add mod">
          <ac:chgData name="Stefan Rosemann" userId="59f8833a-3cb5-434f-a21b-1930ced4df7c" providerId="ADAL" clId="{9D39F086-01B5-443C-8120-87334B1DFB07}" dt="2025-02-05T20:13:14.183" v="3273" actId="14100"/>
          <ac:spMkLst>
            <pc:docMk/>
            <pc:sldMk cId="3604198562" sldId="356"/>
            <ac:spMk id="17" creationId="{2CEBB308-60A2-4873-2D36-AB5B32EBCB92}"/>
          </ac:spMkLst>
        </pc:spChg>
        <pc:spChg chg="add mod">
          <ac:chgData name="Stefan Rosemann" userId="59f8833a-3cb5-434f-a21b-1930ced4df7c" providerId="ADAL" clId="{9D39F086-01B5-443C-8120-87334B1DFB07}" dt="2025-02-05T20:13:35.367" v="3277" actId="14100"/>
          <ac:spMkLst>
            <pc:docMk/>
            <pc:sldMk cId="3604198562" sldId="356"/>
            <ac:spMk id="18" creationId="{83569B0C-92AD-29F2-109D-C6BB37819620}"/>
          </ac:spMkLst>
        </pc:spChg>
        <pc:spChg chg="add mod">
          <ac:chgData name="Stefan Rosemann" userId="59f8833a-3cb5-434f-a21b-1930ced4df7c" providerId="ADAL" clId="{9D39F086-01B5-443C-8120-87334B1DFB07}" dt="2025-02-05T20:14:30.145" v="3280" actId="14100"/>
          <ac:spMkLst>
            <pc:docMk/>
            <pc:sldMk cId="3604198562" sldId="356"/>
            <ac:spMk id="19" creationId="{03EE3707-806B-B445-AC69-B7145C016E6A}"/>
          </ac:spMkLst>
        </pc:spChg>
        <pc:spChg chg="del">
          <ac:chgData name="Stefan Rosemann" userId="59f8833a-3cb5-434f-a21b-1930ced4df7c" providerId="ADAL" clId="{9D39F086-01B5-443C-8120-87334B1DFB07}" dt="2025-02-05T20:07:44.126" v="3229" actId="478"/>
          <ac:spMkLst>
            <pc:docMk/>
            <pc:sldMk cId="3604198562" sldId="356"/>
            <ac:spMk id="20" creationId="{78244E2A-B9B5-3080-263E-CD86B61F137F}"/>
          </ac:spMkLst>
        </pc:spChg>
        <pc:spChg chg="del">
          <ac:chgData name="Stefan Rosemann" userId="59f8833a-3cb5-434f-a21b-1930ced4df7c" providerId="ADAL" clId="{9D39F086-01B5-443C-8120-87334B1DFB07}" dt="2025-02-05T20:07:41.197" v="3228" actId="478"/>
          <ac:spMkLst>
            <pc:docMk/>
            <pc:sldMk cId="3604198562" sldId="356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0:07:36.536" v="3226" actId="478"/>
          <ac:spMkLst>
            <pc:docMk/>
            <pc:sldMk cId="3604198562" sldId="356"/>
            <ac:spMk id="22" creationId="{3C4C64D9-7AD3-68EE-4FA3-043F1120C3DC}"/>
          </ac:spMkLst>
        </pc:spChg>
        <pc:spChg chg="del">
          <ac:chgData name="Stefan Rosemann" userId="59f8833a-3cb5-434f-a21b-1930ced4df7c" providerId="ADAL" clId="{9D39F086-01B5-443C-8120-87334B1DFB07}" dt="2025-02-05T20:07:39.252" v="3227" actId="478"/>
          <ac:spMkLst>
            <pc:docMk/>
            <pc:sldMk cId="3604198562" sldId="356"/>
            <ac:spMk id="23" creationId="{2FA44231-022C-47C6-8767-81F34101DED3}"/>
          </ac:spMkLst>
        </pc:spChg>
        <pc:spChg chg="del">
          <ac:chgData name="Stefan Rosemann" userId="59f8833a-3cb5-434f-a21b-1930ced4df7c" providerId="ADAL" clId="{9D39F086-01B5-443C-8120-87334B1DFB07}" dt="2025-02-05T20:07:29.674" v="3225" actId="478"/>
          <ac:spMkLst>
            <pc:docMk/>
            <pc:sldMk cId="3604198562" sldId="356"/>
            <ac:spMk id="24" creationId="{04F635F7-CA29-2CC1-344F-35A5206F0B79}"/>
          </ac:spMkLst>
        </pc:spChg>
        <pc:spChg chg="add del mod">
          <ac:chgData name="Stefan Rosemann" userId="59f8833a-3cb5-434f-a21b-1930ced4df7c" providerId="ADAL" clId="{9D39F086-01B5-443C-8120-87334B1DFB07}" dt="2025-02-05T20:18:04.660" v="3306" actId="478"/>
          <ac:spMkLst>
            <pc:docMk/>
            <pc:sldMk cId="3604198562" sldId="356"/>
            <ac:spMk id="27" creationId="{393F0A94-1425-A95D-9CD7-FC343F4B76F2}"/>
          </ac:spMkLst>
        </pc:spChg>
        <pc:spChg chg="del">
          <ac:chgData name="Stefan Rosemann" userId="59f8833a-3cb5-434f-a21b-1930ced4df7c" providerId="ADAL" clId="{9D39F086-01B5-443C-8120-87334B1DFB07}" dt="2025-02-05T20:27:06.768" v="3350" actId="478"/>
          <ac:spMkLst>
            <pc:docMk/>
            <pc:sldMk cId="3604198562" sldId="356"/>
            <ac:spMk id="28" creationId="{4C2B02D1-744E-6353-0A96-E6836471EBFA}"/>
          </ac:spMkLst>
        </pc:spChg>
        <pc:spChg chg="add del mod">
          <ac:chgData name="Stefan Rosemann" userId="59f8833a-3cb5-434f-a21b-1930ced4df7c" providerId="ADAL" clId="{9D39F086-01B5-443C-8120-87334B1DFB07}" dt="2025-02-05T21:24:25.154" v="3587" actId="478"/>
          <ac:spMkLst>
            <pc:docMk/>
            <pc:sldMk cId="3604198562" sldId="356"/>
            <ac:spMk id="29" creationId="{E5B932C4-1C15-3197-86AC-9C5CBF1E2D98}"/>
          </ac:spMkLst>
        </pc:spChg>
        <pc:spChg chg="add mod">
          <ac:chgData name="Stefan Rosemann" userId="59f8833a-3cb5-434f-a21b-1930ced4df7c" providerId="ADAL" clId="{9D39F086-01B5-443C-8120-87334B1DFB07}" dt="2025-02-05T20:30:15.799" v="3363" actId="14100"/>
          <ac:spMkLst>
            <pc:docMk/>
            <pc:sldMk cId="3604198562" sldId="356"/>
            <ac:spMk id="30" creationId="{49A9564E-7710-426D-012D-DF3A075CBA3F}"/>
          </ac:spMkLst>
        </pc:spChg>
        <pc:spChg chg="add mod">
          <ac:chgData name="Stefan Rosemann" userId="59f8833a-3cb5-434f-a21b-1930ced4df7c" providerId="ADAL" clId="{9D39F086-01B5-443C-8120-87334B1DFB07}" dt="2025-02-05T20:30:35.767" v="3364" actId="571"/>
          <ac:spMkLst>
            <pc:docMk/>
            <pc:sldMk cId="3604198562" sldId="356"/>
            <ac:spMk id="31" creationId="{04C1297B-751A-8976-168C-E774BD9D933A}"/>
          </ac:spMkLst>
        </pc:spChg>
        <pc:grpChg chg="add mod">
          <ac:chgData name="Stefan Rosemann" userId="59f8833a-3cb5-434f-a21b-1930ced4df7c" providerId="ADAL" clId="{9D39F086-01B5-443C-8120-87334B1DFB07}" dt="2025-02-05T21:54:16.700" v="3934" actId="164"/>
          <ac:grpSpMkLst>
            <pc:docMk/>
            <pc:sldMk cId="3604198562" sldId="356"/>
            <ac:grpSpMk id="36" creationId="{124A371F-FD4A-FCB7-194E-C01CEEE5121E}"/>
          </ac:grpSpMkLst>
        </pc:grpChg>
        <pc:picChg chg="add mod">
          <ac:chgData name="Stefan Rosemann" userId="59f8833a-3cb5-434f-a21b-1930ced4df7c" providerId="ADAL" clId="{9D39F086-01B5-443C-8120-87334B1DFB07}" dt="2025-02-05T20:18:32.523" v="3321" actId="1076"/>
          <ac:picMkLst>
            <pc:docMk/>
            <pc:sldMk cId="3604198562" sldId="356"/>
            <ac:picMk id="2" creationId="{2B209C5F-1EAC-57A8-9631-DC30DEC508E9}"/>
          </ac:picMkLst>
        </pc:picChg>
        <pc:picChg chg="add mod">
          <ac:chgData name="Stefan Rosemann" userId="59f8833a-3cb5-434f-a21b-1930ced4df7c" providerId="ADAL" clId="{9D39F086-01B5-443C-8120-87334B1DFB07}" dt="2025-02-05T20:12:57.195" v="3271" actId="571"/>
          <ac:picMkLst>
            <pc:docMk/>
            <pc:sldMk cId="3604198562" sldId="356"/>
            <ac:picMk id="14" creationId="{C4AD41A8-27C9-3FC7-C87B-E3FF772C93E2}"/>
          </ac:picMkLst>
        </pc:picChg>
        <pc:picChg chg="mod">
          <ac:chgData name="Stefan Rosemann" userId="59f8833a-3cb5-434f-a21b-1930ced4df7c" providerId="ADAL" clId="{9D39F086-01B5-443C-8120-87334B1DFB07}" dt="2025-02-05T20:08:26.860" v="3237" actId="1440"/>
          <ac:picMkLst>
            <pc:docMk/>
            <pc:sldMk cId="3604198562" sldId="356"/>
            <ac:picMk id="15" creationId="{30080F74-284D-EC6B-9B02-5ED18E0CDA23}"/>
          </ac:picMkLst>
        </pc:picChg>
        <pc:picChg chg="mod">
          <ac:chgData name="Stefan Rosemann" userId="59f8833a-3cb5-434f-a21b-1930ced4df7c" providerId="ADAL" clId="{9D39F086-01B5-443C-8120-87334B1DFB07}" dt="2025-02-05T20:30:05.398" v="3361" actId="1076"/>
          <ac:picMkLst>
            <pc:docMk/>
            <pc:sldMk cId="3604198562" sldId="356"/>
            <ac:picMk id="26" creationId="{9EEB8AEE-655D-24C1-837E-70D3F0E6CFA2}"/>
          </ac:picMkLst>
        </pc:picChg>
        <pc:inkChg chg="add del">
          <ac:chgData name="Stefan Rosemann" userId="59f8833a-3cb5-434f-a21b-1930ced4df7c" providerId="ADAL" clId="{9D39F086-01B5-443C-8120-87334B1DFB07}" dt="2025-02-05T20:10:47.546" v="3253"/>
          <ac:inkMkLst>
            <pc:docMk/>
            <pc:sldMk cId="3604198562" sldId="356"/>
            <ac:inkMk id="5" creationId="{B80742D9-2A76-15F3-DCA1-452ACCD3079B}"/>
          </ac:inkMkLst>
        </pc:inkChg>
        <pc:inkChg chg="add del">
          <ac:chgData name="Stefan Rosemann" userId="59f8833a-3cb5-434f-a21b-1930ced4df7c" providerId="ADAL" clId="{9D39F086-01B5-443C-8120-87334B1DFB07}" dt="2025-02-05T20:10:52.919" v="3255"/>
          <ac:inkMkLst>
            <pc:docMk/>
            <pc:sldMk cId="3604198562" sldId="356"/>
            <ac:inkMk id="9" creationId="{1616235B-1C17-A6E1-3DAA-8393DC807DB2}"/>
          </ac:inkMkLst>
        </pc:inkChg>
        <pc:inkChg chg="add del">
          <ac:chgData name="Stefan Rosemann" userId="59f8833a-3cb5-434f-a21b-1930ced4df7c" providerId="ADAL" clId="{9D39F086-01B5-443C-8120-87334B1DFB07}" dt="2025-02-05T20:11:10.246" v="3257"/>
          <ac:inkMkLst>
            <pc:docMk/>
            <pc:sldMk cId="3604198562" sldId="356"/>
            <ac:inkMk id="10" creationId="{6514994E-CD05-AA93-6765-CC2042432CD5}"/>
          </ac:inkMkLst>
        </pc:inkChg>
        <pc:inkChg chg="add del">
          <ac:chgData name="Stefan Rosemann" userId="59f8833a-3cb5-434f-a21b-1930ced4df7c" providerId="ADAL" clId="{9D39F086-01B5-443C-8120-87334B1DFB07}" dt="2025-02-05T20:11:37.105" v="3259"/>
          <ac:inkMkLst>
            <pc:docMk/>
            <pc:sldMk cId="3604198562" sldId="356"/>
            <ac:inkMk id="11" creationId="{4E54294A-892F-68B4-CFB2-8689DD83AFBA}"/>
          </ac:inkMkLst>
        </pc:inkChg>
        <pc:cxnChg chg="add mod">
          <ac:chgData name="Stefan Rosemann" userId="59f8833a-3cb5-434f-a21b-1930ced4df7c" providerId="ADAL" clId="{9D39F086-01B5-443C-8120-87334B1DFB07}" dt="2025-02-05T21:54:16.700" v="3934" actId="164"/>
          <ac:cxnSpMkLst>
            <pc:docMk/>
            <pc:sldMk cId="3604198562" sldId="356"/>
            <ac:cxnSpMk id="33" creationId="{84E55F20-D13D-2C6C-ABDD-449E6249144D}"/>
          </ac:cxnSpMkLst>
        </pc:cxnChg>
        <pc:cxnChg chg="add mod">
          <ac:chgData name="Stefan Rosemann" userId="59f8833a-3cb5-434f-a21b-1930ced4df7c" providerId="ADAL" clId="{9D39F086-01B5-443C-8120-87334B1DFB07}" dt="2025-02-05T21:54:16.700" v="3934" actId="164"/>
          <ac:cxnSpMkLst>
            <pc:docMk/>
            <pc:sldMk cId="3604198562" sldId="356"/>
            <ac:cxnSpMk id="34" creationId="{51FCEA5D-F424-B9D1-8166-0300F745DACC}"/>
          </ac:cxnSpMkLst>
        </pc:cxnChg>
      </pc:sldChg>
      <pc:sldChg chg="addSp delSp modSp add mod ord addAnim delAnim modAnim">
        <pc:chgData name="Stefan Rosemann" userId="59f8833a-3cb5-434f-a21b-1930ced4df7c" providerId="ADAL" clId="{9D39F086-01B5-443C-8120-87334B1DFB07}" dt="2025-02-05T20:41:55.322" v="3483" actId="1076"/>
        <pc:sldMkLst>
          <pc:docMk/>
          <pc:sldMk cId="3523049489" sldId="357"/>
        </pc:sldMkLst>
        <pc:spChg chg="mod">
          <ac:chgData name="Stefan Rosemann" userId="59f8833a-3cb5-434f-a21b-1930ced4df7c" providerId="ADAL" clId="{9D39F086-01B5-443C-8120-87334B1DFB07}" dt="2025-02-05T20:41:55.322" v="3483" actId="1076"/>
          <ac:spMkLst>
            <pc:docMk/>
            <pc:sldMk cId="3523049489" sldId="357"/>
            <ac:spMk id="4" creationId="{791BF29D-6CE3-0ABD-C5A7-49AA0197325A}"/>
          </ac:spMkLst>
        </pc:spChg>
        <pc:spChg chg="del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6" creationId="{BE6BEFDC-60F9-FF84-3082-BCF5D674BBE4}"/>
          </ac:spMkLst>
        </pc:spChg>
        <pc:spChg chg="del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7" creationId="{2F8C7B0F-8252-2A97-3805-E1B275C636CC}"/>
          </ac:spMkLst>
        </pc:spChg>
        <pc:spChg chg="del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8" creationId="{972373ED-EA3C-CF4A-F626-0A8C29CBB0F9}"/>
          </ac:spMkLst>
        </pc:spChg>
        <pc:spChg chg="del">
          <ac:chgData name="Stefan Rosemann" userId="59f8833a-3cb5-434f-a21b-1930ced4df7c" providerId="ADAL" clId="{9D39F086-01B5-443C-8120-87334B1DFB07}" dt="2025-02-05T20:32:36.257" v="3378" actId="478"/>
          <ac:spMkLst>
            <pc:docMk/>
            <pc:sldMk cId="3523049489" sldId="357"/>
            <ac:spMk id="13" creationId="{41BA36B6-650D-4E4D-9AA8-232B7C990D33}"/>
          </ac:spMkLst>
        </pc:spChg>
        <pc:spChg chg="del">
          <ac:chgData name="Stefan Rosemann" userId="59f8833a-3cb5-434f-a21b-1930ced4df7c" providerId="ADAL" clId="{9D39F086-01B5-443C-8120-87334B1DFB07}" dt="2025-02-05T20:32:34.093" v="3377" actId="478"/>
          <ac:spMkLst>
            <pc:docMk/>
            <pc:sldMk cId="3523049489" sldId="357"/>
            <ac:spMk id="17" creationId="{2CEBB308-60A2-4873-2D36-AB5B32EBCB92}"/>
          </ac:spMkLst>
        </pc:spChg>
        <pc:spChg chg="del">
          <ac:chgData name="Stefan Rosemann" userId="59f8833a-3cb5-434f-a21b-1930ced4df7c" providerId="ADAL" clId="{9D39F086-01B5-443C-8120-87334B1DFB07}" dt="2025-02-05T20:32:31.972" v="3376" actId="478"/>
          <ac:spMkLst>
            <pc:docMk/>
            <pc:sldMk cId="3523049489" sldId="357"/>
            <ac:spMk id="18" creationId="{83569B0C-92AD-29F2-109D-C6BB37819620}"/>
          </ac:spMkLst>
        </pc:spChg>
        <pc:spChg chg="del">
          <ac:chgData name="Stefan Rosemann" userId="59f8833a-3cb5-434f-a21b-1930ced4df7c" providerId="ADAL" clId="{9D39F086-01B5-443C-8120-87334B1DFB07}" dt="2025-02-05T20:32:37.984" v="3379" actId="478"/>
          <ac:spMkLst>
            <pc:docMk/>
            <pc:sldMk cId="3523049489" sldId="357"/>
            <ac:spMk id="19" creationId="{03EE3707-806B-B445-AC69-B7145C016E6A}"/>
          </ac:spMkLst>
        </pc:spChg>
        <pc:spChg chg="del">
          <ac:chgData name="Stefan Rosemann" userId="59f8833a-3cb5-434f-a21b-1930ced4df7c" providerId="ADAL" clId="{9D39F086-01B5-443C-8120-87334B1DFB07}" dt="2025-02-05T20:32:43.559" v="3380" actId="478"/>
          <ac:spMkLst>
            <pc:docMk/>
            <pc:sldMk cId="3523049489" sldId="357"/>
            <ac:spMk id="25" creationId="{F45772FC-93B4-4485-85BD-4468C29FF693}"/>
          </ac:spMkLst>
        </pc:spChg>
        <pc:spChg chg="mod">
          <ac:chgData name="Stefan Rosemann" userId="59f8833a-3cb5-434f-a21b-1930ced4df7c" providerId="ADAL" clId="{9D39F086-01B5-443C-8120-87334B1DFB07}" dt="2025-02-05T20:41:38.569" v="3479" actId="1076"/>
          <ac:spMkLst>
            <pc:docMk/>
            <pc:sldMk cId="3523049489" sldId="357"/>
            <ac:spMk id="29" creationId="{E5B932C4-1C15-3197-86AC-9C5CBF1E2D98}"/>
          </ac:spMkLst>
        </pc:spChg>
        <pc:spChg chg="del">
          <ac:chgData name="Stefan Rosemann" userId="59f8833a-3cb5-434f-a21b-1930ced4df7c" providerId="ADAL" clId="{9D39F086-01B5-443C-8120-87334B1DFB07}" dt="2025-02-05T20:32:27.605" v="3374" actId="478"/>
          <ac:spMkLst>
            <pc:docMk/>
            <pc:sldMk cId="3523049489" sldId="357"/>
            <ac:spMk id="30" creationId="{49A9564E-7710-426D-012D-DF3A075CBA3F}"/>
          </ac:spMkLst>
        </pc:spChg>
        <pc:spChg chg="del">
          <ac:chgData name="Stefan Rosemann" userId="59f8833a-3cb5-434f-a21b-1930ced4df7c" providerId="ADAL" clId="{9D39F086-01B5-443C-8120-87334B1DFB07}" dt="2025-02-05T20:32:25.418" v="3373" actId="478"/>
          <ac:spMkLst>
            <pc:docMk/>
            <pc:sldMk cId="3523049489" sldId="357"/>
            <ac:spMk id="31" creationId="{04C1297B-751A-8976-168C-E774BD9D933A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47" creationId="{66D61E08-70C3-48D8-BEA0-787111DC30DA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51" creationId="{C180E4EA-0B63-4779-A895-7E90E71088F3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53" creationId="{CEE01D9D-3DE8-4EED-B0D3-8F3C79CC7673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57" creationId="{6EEA2DBD-9E1E-4521-8C01-F32AD18A89E3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59" creationId="{15BBD2C1-BA9B-46A9-A27A-33498B169272}"/>
          </ac:spMkLst>
        </pc:spChg>
        <pc:picChg chg="del">
          <ac:chgData name="Stefan Rosemann" userId="59f8833a-3cb5-434f-a21b-1930ced4df7c" providerId="ADAL" clId="{9D39F086-01B5-443C-8120-87334B1DFB07}" dt="2025-02-05T20:32:23.879" v="3372" actId="478"/>
          <ac:picMkLst>
            <pc:docMk/>
            <pc:sldMk cId="3523049489" sldId="357"/>
            <ac:picMk id="2" creationId="{2B209C5F-1EAC-57A8-9631-DC30DEC508E9}"/>
          </ac:picMkLst>
        </pc:picChg>
        <pc:picChg chg="del">
          <ac:chgData name="Stefan Rosemann" userId="59f8833a-3cb5-434f-a21b-1930ced4df7c" providerId="ADAL" clId="{9D39F086-01B5-443C-8120-87334B1DFB07}" dt="2025-02-05T20:32:29.836" v="3375" actId="478"/>
          <ac:picMkLst>
            <pc:docMk/>
            <pc:sldMk cId="3523049489" sldId="357"/>
            <ac:picMk id="15" creationId="{30080F74-284D-EC6B-9B02-5ED18E0CDA23}"/>
          </ac:picMkLst>
        </pc:picChg>
        <pc:picChg chg="del">
          <ac:chgData name="Stefan Rosemann" userId="59f8833a-3cb5-434f-a21b-1930ced4df7c" providerId="ADAL" clId="{9D39F086-01B5-443C-8120-87334B1DFB07}" dt="2025-02-05T20:32:21.390" v="3371" actId="478"/>
          <ac:picMkLst>
            <pc:docMk/>
            <pc:sldMk cId="3523049489" sldId="357"/>
            <ac:picMk id="26" creationId="{9EEB8AEE-655D-24C1-837E-70D3F0E6CFA2}"/>
          </ac:picMkLst>
        </pc:picChg>
        <pc:picChg chg="add mod">
          <ac:chgData name="Stefan Rosemann" userId="59f8833a-3cb5-434f-a21b-1930ced4df7c" providerId="ADAL" clId="{9D39F086-01B5-443C-8120-87334B1DFB07}" dt="2025-02-05T20:41:20.374" v="3477" actId="1076"/>
          <ac:picMkLst>
            <pc:docMk/>
            <pc:sldMk cId="3523049489" sldId="357"/>
            <ac:picMk id="1026" creationId="{5658E0A5-520C-0A3F-1F63-1C4AB5E154F8}"/>
          </ac:picMkLst>
        </pc:picChg>
      </pc:sldChg>
      <pc:sldChg chg="addSp delSp modSp add mod modAnim">
        <pc:chgData name="Stefan Rosemann" userId="59f8833a-3cb5-434f-a21b-1930ced4df7c" providerId="ADAL" clId="{9D39F086-01B5-443C-8120-87334B1DFB07}" dt="2025-02-05T21:57:16.813" v="3941"/>
        <pc:sldMkLst>
          <pc:docMk/>
          <pc:sldMk cId="1590252355" sldId="358"/>
        </pc:sldMkLst>
        <pc:spChg chg="add mod">
          <ac:chgData name="Stefan Rosemann" userId="59f8833a-3cb5-434f-a21b-1930ced4df7c" providerId="ADAL" clId="{9D39F086-01B5-443C-8120-87334B1DFB07}" dt="2025-02-05T21:36:36.998" v="3821" actId="207"/>
          <ac:spMkLst>
            <pc:docMk/>
            <pc:sldMk cId="1590252355" sldId="358"/>
            <ac:spMk id="2" creationId="{AF611E83-05F2-1EBA-7BE5-6B9F616C583C}"/>
          </ac:spMkLst>
        </pc:spChg>
        <pc:spChg chg="add mod">
          <ac:chgData name="Stefan Rosemann" userId="59f8833a-3cb5-434f-a21b-1930ced4df7c" providerId="ADAL" clId="{9D39F086-01B5-443C-8120-87334B1DFB07}" dt="2025-02-05T21:38:48.291" v="3825" actId="207"/>
          <ac:spMkLst>
            <pc:docMk/>
            <pc:sldMk cId="1590252355" sldId="358"/>
            <ac:spMk id="3" creationId="{ED1529C1-F3A1-971E-CBD6-01151BFF456A}"/>
          </ac:spMkLst>
        </pc:spChg>
        <pc:spChg chg="del">
          <ac:chgData name="Stefan Rosemann" userId="59f8833a-3cb5-434f-a21b-1930ced4df7c" providerId="ADAL" clId="{9D39F086-01B5-443C-8120-87334B1DFB07}" dt="2025-02-05T21:15:03.396" v="3572" actId="478"/>
          <ac:spMkLst>
            <pc:docMk/>
            <pc:sldMk cId="1590252355" sldId="358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1:15:05.056" v="3573" actId="478"/>
          <ac:spMkLst>
            <pc:docMk/>
            <pc:sldMk cId="1590252355" sldId="358"/>
            <ac:spMk id="22" creationId="{3C4C64D9-7AD3-68EE-4FA3-043F1120C3DC}"/>
          </ac:spMkLst>
        </pc:spChg>
        <pc:spChg chg="del">
          <ac:chgData name="Stefan Rosemann" userId="59f8833a-3cb5-434f-a21b-1930ced4df7c" providerId="ADAL" clId="{9D39F086-01B5-443C-8120-87334B1DFB07}" dt="2025-02-05T21:15:12.375" v="3575" actId="478"/>
          <ac:spMkLst>
            <pc:docMk/>
            <pc:sldMk cId="1590252355" sldId="358"/>
            <ac:spMk id="23" creationId="{2FA44231-022C-47C6-8767-81F34101DED3}"/>
          </ac:spMkLst>
        </pc:spChg>
        <pc:spChg chg="del">
          <ac:chgData name="Stefan Rosemann" userId="59f8833a-3cb5-434f-a21b-1930ced4df7c" providerId="ADAL" clId="{9D39F086-01B5-443C-8120-87334B1DFB07}" dt="2025-02-05T21:15:07.688" v="3574" actId="478"/>
          <ac:spMkLst>
            <pc:docMk/>
            <pc:sldMk cId="1590252355" sldId="358"/>
            <ac:spMk id="24" creationId="{04F635F7-CA29-2CC1-344F-35A5206F0B79}"/>
          </ac:spMkLst>
        </pc:spChg>
        <pc:spChg chg="del">
          <ac:chgData name="Stefan Rosemann" userId="59f8833a-3cb5-434f-a21b-1930ced4df7c" providerId="ADAL" clId="{9D39F086-01B5-443C-8120-87334B1DFB07}" dt="2025-02-05T21:24:54.393" v="3590" actId="478"/>
          <ac:spMkLst>
            <pc:docMk/>
            <pc:sldMk cId="1590252355" sldId="358"/>
            <ac:spMk id="28" creationId="{4C2B02D1-744E-6353-0A96-E6836471EBFA}"/>
          </ac:spMkLst>
        </pc:spChg>
      </pc:sldChg>
      <pc:sldChg chg="delSp add mod modAnim">
        <pc:chgData name="Stefan Rosemann" userId="59f8833a-3cb5-434f-a21b-1930ced4df7c" providerId="ADAL" clId="{9D39F086-01B5-443C-8120-87334B1DFB07}" dt="2025-02-05T21:24:30.923" v="3588" actId="478"/>
        <pc:sldMkLst>
          <pc:docMk/>
          <pc:sldMk cId="3847569830" sldId="359"/>
        </pc:sldMkLst>
        <pc:spChg chg="del">
          <ac:chgData name="Stefan Rosemann" userId="59f8833a-3cb5-434f-a21b-1930ced4df7c" providerId="ADAL" clId="{9D39F086-01B5-443C-8120-87334B1DFB07}" dt="2025-02-05T20:51:41.481" v="3534" actId="478"/>
          <ac:spMkLst>
            <pc:docMk/>
            <pc:sldMk cId="3847569830" sldId="359"/>
            <ac:spMk id="20" creationId="{78244E2A-B9B5-3080-263E-CD86B61F137F}"/>
          </ac:spMkLst>
        </pc:spChg>
        <pc:spChg chg="del">
          <ac:chgData name="Stefan Rosemann" userId="59f8833a-3cb5-434f-a21b-1930ced4df7c" providerId="ADAL" clId="{9D39F086-01B5-443C-8120-87334B1DFB07}" dt="2025-02-05T20:51:43.475" v="3535" actId="478"/>
          <ac:spMkLst>
            <pc:docMk/>
            <pc:sldMk cId="3847569830" sldId="359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0:51:45.414" v="3536" actId="478"/>
          <ac:spMkLst>
            <pc:docMk/>
            <pc:sldMk cId="3847569830" sldId="359"/>
            <ac:spMk id="22" creationId="{3C4C64D9-7AD3-68EE-4FA3-043F1120C3DC}"/>
          </ac:spMkLst>
        </pc:spChg>
        <pc:spChg chg="del">
          <ac:chgData name="Stefan Rosemann" userId="59f8833a-3cb5-434f-a21b-1930ced4df7c" providerId="ADAL" clId="{9D39F086-01B5-443C-8120-87334B1DFB07}" dt="2025-02-05T20:51:47.433" v="3537" actId="478"/>
          <ac:spMkLst>
            <pc:docMk/>
            <pc:sldMk cId="3847569830" sldId="359"/>
            <ac:spMk id="23" creationId="{2FA44231-022C-47C6-8767-81F34101DED3}"/>
          </ac:spMkLst>
        </pc:spChg>
        <pc:spChg chg="del">
          <ac:chgData name="Stefan Rosemann" userId="59f8833a-3cb5-434f-a21b-1930ced4df7c" providerId="ADAL" clId="{9D39F086-01B5-443C-8120-87334B1DFB07}" dt="2025-02-05T20:51:35.873" v="3533" actId="478"/>
          <ac:spMkLst>
            <pc:docMk/>
            <pc:sldMk cId="3847569830" sldId="359"/>
            <ac:spMk id="24" creationId="{04F635F7-CA29-2CC1-344F-35A5206F0B79}"/>
          </ac:spMkLst>
        </pc:spChg>
        <pc:spChg chg="del">
          <ac:chgData name="Stefan Rosemann" userId="59f8833a-3cb5-434f-a21b-1930ced4df7c" providerId="ADAL" clId="{9D39F086-01B5-443C-8120-87334B1DFB07}" dt="2025-02-05T21:24:30.923" v="3588" actId="478"/>
          <ac:spMkLst>
            <pc:docMk/>
            <pc:sldMk cId="3847569830" sldId="359"/>
            <ac:spMk id="28" creationId="{4C2B02D1-744E-6353-0A96-E6836471EBFA}"/>
          </ac:spMkLst>
        </pc:spChg>
      </pc:sldChg>
      <pc:sldChg chg="addSp delSp modSp add mod modAnim">
        <pc:chgData name="Stefan Rosemann" userId="59f8833a-3cb5-434f-a21b-1930ced4df7c" providerId="ADAL" clId="{9D39F086-01B5-443C-8120-87334B1DFB07}" dt="2025-02-05T21:57:22.568" v="3942"/>
        <pc:sldMkLst>
          <pc:docMk/>
          <pc:sldMk cId="3718459252" sldId="360"/>
        </pc:sldMkLst>
        <pc:spChg chg="add mod">
          <ac:chgData name="Stefan Rosemann" userId="59f8833a-3cb5-434f-a21b-1930ced4df7c" providerId="ADAL" clId="{9D39F086-01B5-443C-8120-87334B1DFB07}" dt="2025-02-05T21:41:47.060" v="3834" actId="2710"/>
          <ac:spMkLst>
            <pc:docMk/>
            <pc:sldMk cId="3718459252" sldId="360"/>
            <ac:spMk id="2" creationId="{77DC3BBA-19B7-F871-C65B-1B36FAC28833}"/>
          </ac:spMkLst>
        </pc:spChg>
        <pc:spChg chg="add del mod">
          <ac:chgData name="Stefan Rosemann" userId="59f8833a-3cb5-434f-a21b-1930ced4df7c" providerId="ADAL" clId="{9D39F086-01B5-443C-8120-87334B1DFB07}" dt="2025-02-05T21:41:25.239" v="3831" actId="478"/>
          <ac:spMkLst>
            <pc:docMk/>
            <pc:sldMk cId="3718459252" sldId="360"/>
            <ac:spMk id="3" creationId="{DC631A9F-0E95-A099-3D67-9F140C35F55C}"/>
          </ac:spMkLst>
        </pc:spChg>
        <pc:spChg chg="del">
          <ac:chgData name="Stefan Rosemann" userId="59f8833a-3cb5-434f-a21b-1930ced4df7c" providerId="ADAL" clId="{9D39F086-01B5-443C-8120-87334B1DFB07}" dt="2025-02-05T21:39:20.563" v="3827" actId="478"/>
          <ac:spMkLst>
            <pc:docMk/>
            <pc:sldMk cId="3718459252" sldId="360"/>
            <ac:spMk id="20" creationId="{78244E2A-B9B5-3080-263E-CD86B61F137F}"/>
          </ac:spMkLst>
        </pc:spChg>
        <pc:spChg chg="del">
          <ac:chgData name="Stefan Rosemann" userId="59f8833a-3cb5-434f-a21b-1930ced4df7c" providerId="ADAL" clId="{9D39F086-01B5-443C-8120-87334B1DFB07}" dt="2025-02-05T21:39:17.544" v="3826" actId="478"/>
          <ac:spMkLst>
            <pc:docMk/>
            <pc:sldMk cId="3718459252" sldId="360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1:39:25.394" v="3828" actId="478"/>
          <ac:spMkLst>
            <pc:docMk/>
            <pc:sldMk cId="3718459252" sldId="360"/>
            <ac:spMk id="23" creationId="{2FA44231-022C-47C6-8767-81F34101DED3}"/>
          </ac:spMkLst>
        </pc:spChg>
        <pc:spChg chg="del">
          <ac:chgData name="Stefan Rosemann" userId="59f8833a-3cb5-434f-a21b-1930ced4df7c" providerId="ADAL" clId="{9D39F086-01B5-443C-8120-87334B1DFB07}" dt="2025-02-05T21:39:27.283" v="3829" actId="478"/>
          <ac:spMkLst>
            <pc:docMk/>
            <pc:sldMk cId="3718459252" sldId="360"/>
            <ac:spMk id="24" creationId="{04F635F7-CA29-2CC1-344F-35A5206F0B79}"/>
          </ac:spMkLst>
        </pc:spChg>
      </pc:sldChg>
      <pc:sldChg chg="addSp delSp modSp add del mod">
        <pc:chgData name="Stefan Rosemann" userId="59f8833a-3cb5-434f-a21b-1930ced4df7c" providerId="ADAL" clId="{9D39F086-01B5-443C-8120-87334B1DFB07}" dt="2025-02-05T22:03:56.070" v="4102" actId="47"/>
        <pc:sldMkLst>
          <pc:docMk/>
          <pc:sldMk cId="734608136" sldId="361"/>
        </pc:sldMkLst>
        <pc:spChg chg="add mod">
          <ac:chgData name="Stefan Rosemann" userId="59f8833a-3cb5-434f-a21b-1930ced4df7c" providerId="ADAL" clId="{9D39F086-01B5-443C-8120-87334B1DFB07}" dt="2025-02-05T21:52:27.136" v="3912" actId="207"/>
          <ac:spMkLst>
            <pc:docMk/>
            <pc:sldMk cId="734608136" sldId="361"/>
            <ac:spMk id="2" creationId="{3EA23057-AEE4-4DFC-B4B3-717B882AC1E0}"/>
          </ac:spMkLst>
        </pc:spChg>
        <pc:spChg chg="add del mod">
          <ac:chgData name="Stefan Rosemann" userId="59f8833a-3cb5-434f-a21b-1930ced4df7c" providerId="ADAL" clId="{9D39F086-01B5-443C-8120-87334B1DFB07}" dt="2025-02-05T21:43:35.501" v="3840" actId="478"/>
          <ac:spMkLst>
            <pc:docMk/>
            <pc:sldMk cId="734608136" sldId="361"/>
            <ac:spMk id="3" creationId="{F46B856A-8FCC-BEB4-0C25-CADE947C1C0E}"/>
          </ac:spMkLst>
        </pc:spChg>
        <pc:spChg chg="del">
          <ac:chgData name="Stefan Rosemann" userId="59f8833a-3cb5-434f-a21b-1930ced4df7c" providerId="ADAL" clId="{9D39F086-01B5-443C-8120-87334B1DFB07}" dt="2025-02-05T21:42:38.819" v="3836" actId="478"/>
          <ac:spMkLst>
            <pc:docMk/>
            <pc:sldMk cId="734608136" sldId="361"/>
            <ac:spMk id="20" creationId="{78244E2A-B9B5-3080-263E-CD86B61F137F}"/>
          </ac:spMkLst>
        </pc:spChg>
        <pc:spChg chg="del">
          <ac:chgData name="Stefan Rosemann" userId="59f8833a-3cb5-434f-a21b-1930ced4df7c" providerId="ADAL" clId="{9D39F086-01B5-443C-8120-87334B1DFB07}" dt="2025-02-05T21:42:41.970" v="3837" actId="478"/>
          <ac:spMkLst>
            <pc:docMk/>
            <pc:sldMk cId="734608136" sldId="361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1:42:48.220" v="3838" actId="478"/>
          <ac:spMkLst>
            <pc:docMk/>
            <pc:sldMk cId="734608136" sldId="361"/>
            <ac:spMk id="22" creationId="{3C4C64D9-7AD3-68EE-4FA3-043F1120C3DC}"/>
          </ac:spMkLst>
        </pc:spChg>
        <pc:spChg chg="del">
          <ac:chgData name="Stefan Rosemann" userId="59f8833a-3cb5-434f-a21b-1930ced4df7c" providerId="ADAL" clId="{9D39F086-01B5-443C-8120-87334B1DFB07}" dt="2025-02-05T21:42:36.732" v="3835" actId="478"/>
          <ac:spMkLst>
            <pc:docMk/>
            <pc:sldMk cId="734608136" sldId="361"/>
            <ac:spMk id="24" creationId="{04F635F7-CA29-2CC1-344F-35A5206F0B79}"/>
          </ac:spMkLst>
        </pc:spChg>
        <pc:spChg chg="del">
          <ac:chgData name="Stefan Rosemann" userId="59f8833a-3cb5-434f-a21b-1930ced4df7c" providerId="ADAL" clId="{9D39F086-01B5-443C-8120-87334B1DFB07}" dt="2025-02-05T21:52:36.266" v="3913" actId="478"/>
          <ac:spMkLst>
            <pc:docMk/>
            <pc:sldMk cId="734608136" sldId="361"/>
            <ac:spMk id="28" creationId="{4C2B02D1-744E-6353-0A96-E6836471EBFA}"/>
          </ac:spMkLst>
        </pc:spChg>
      </pc:sldChg>
      <pc:sldChg chg="addSp modSp add mod modAnim">
        <pc:chgData name="Stefan Rosemann" userId="59f8833a-3cb5-434f-a21b-1930ced4df7c" providerId="ADAL" clId="{9D39F086-01B5-443C-8120-87334B1DFB07}" dt="2025-02-05T21:58:40.138" v="4101"/>
        <pc:sldMkLst>
          <pc:docMk/>
          <pc:sldMk cId="3066515251" sldId="362"/>
        </pc:sldMkLst>
        <pc:spChg chg="mod">
          <ac:chgData name="Stefan Rosemann" userId="59f8833a-3cb5-434f-a21b-1930ced4df7c" providerId="ADAL" clId="{9D39F086-01B5-443C-8120-87334B1DFB07}" dt="2025-02-05T21:58:31.510" v="4099" actId="1076"/>
          <ac:spMkLst>
            <pc:docMk/>
            <pc:sldMk cId="3066515251" sldId="362"/>
            <ac:spMk id="2" creationId="{3EA23057-AEE4-4DFC-B4B3-717B882AC1E0}"/>
          </ac:spMkLst>
        </pc:spChg>
        <pc:spChg chg="add mod">
          <ac:chgData name="Stefan Rosemann" userId="59f8833a-3cb5-434f-a21b-1930ced4df7c" providerId="ADAL" clId="{9D39F086-01B5-443C-8120-87334B1DFB07}" dt="2025-02-05T21:57:53.949" v="3945" actId="1076"/>
          <ac:spMkLst>
            <pc:docMk/>
            <pc:sldMk cId="3066515251" sldId="362"/>
            <ac:spMk id="3" creationId="{1271B5AE-9E41-3A36-5407-EC8757A92D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CF5F-D800-4529-953E-E107F3622C33}" type="datetimeFigureOut">
              <a:rPr lang="de-DE" smtClean="0"/>
              <a:t>05.02.2025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CC3A-1593-4D94-B224-D0CFAF09C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19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54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9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454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531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38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92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464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49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0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1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831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93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666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740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347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142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388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051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581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22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88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209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728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27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010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862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009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01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408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44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77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33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441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6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5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8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77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8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5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03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19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92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9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4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0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55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2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3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hyperlink" Target="https://cryptopunks.ap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ic74w1xVlc&amp;list=PLZRx4KZ3xLi-yAn4yi-3hKeInbuLLpri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K52T6cAMoUk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14.png"/><Relationship Id="rId4" Type="http://schemas.openxmlformats.org/officeDocument/2006/relationships/hyperlink" Target="https://www.engineering.com/iagon-wurth-group-to-partner-on-tokenization-platfor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1.jpeg"/><Relationship Id="rId3" Type="http://schemas.openxmlformats.org/officeDocument/2006/relationships/image" Target="../media/image46.png"/><Relationship Id="rId7" Type="http://schemas.openxmlformats.org/officeDocument/2006/relationships/image" Target="../media/image1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0.png"/><Relationship Id="rId5" Type="http://schemas.openxmlformats.org/officeDocument/2006/relationships/image" Target="../media/image48.jpeg"/><Relationship Id="rId10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38.png"/><Relationship Id="rId1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17.jpeg"/><Relationship Id="rId10" Type="http://schemas.openxmlformats.org/officeDocument/2006/relationships/image" Target="../media/image20.png"/><Relationship Id="rId4" Type="http://schemas.openxmlformats.org/officeDocument/2006/relationships/image" Target="../media/image44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www.bmw.com/de/innovation/blockchain-automobilindustrie.htm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www.bmw.com/de/innovation/blockchain-automobilindustri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hyperlink" Target="https://www.bmw.com/de/innovation/blockchain-automobilindustrie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2BBEC-E951-8257-E9CC-EFE798AD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in ultimativer Leitfaden für NFT-Marktplätze Entwicklung">
            <a:extLst>
              <a:ext uri="{FF2B5EF4-FFF2-40B4-BE49-F238E27FC236}">
                <a16:creationId xmlns:a16="http://schemas.microsoft.com/office/drawing/2014/main" id="{4D9F00A3-0C46-151E-7A86-15111E15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21523" b="-3"/>
          <a:stretch/>
        </p:blipFill>
        <p:spPr bwMode="auto">
          <a:xfrm>
            <a:off x="3078396" y="10"/>
            <a:ext cx="3030396" cy="2618824"/>
          </a:xfrm>
          <a:custGeom>
            <a:avLst/>
            <a:gdLst/>
            <a:ahLst/>
            <a:cxnLst/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8E676-4D35-A063-5755-1669E5282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09" y="3894420"/>
            <a:ext cx="1357017" cy="758090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NFT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0FB553-7B04-7D14-87CE-476BCC9F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915" y="4571996"/>
            <a:ext cx="3165212" cy="1096899"/>
          </a:xfrm>
        </p:spPr>
        <p:txBody>
          <a:bodyPr>
            <a:normAutofit/>
          </a:bodyPr>
          <a:lstStyle/>
          <a:p>
            <a:r>
              <a:rPr lang="de-DE" dirty="0"/>
              <a:t>digitaler Eigentumsnachweis</a:t>
            </a:r>
          </a:p>
        </p:txBody>
      </p:sp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B71F26CD-B899-B35A-9CF6-105E7C2E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1" t="1" r="20716" b="3"/>
          <a:stretch/>
        </p:blipFill>
        <p:spPr>
          <a:xfrm>
            <a:off x="440943" y="10"/>
            <a:ext cx="3038117" cy="2618824"/>
          </a:xfrm>
          <a:custGeom>
            <a:avLst/>
            <a:gdLst/>
            <a:ahLst/>
            <a:cxnLst/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5" name="Picture 4" descr="Was sind eigentlich diese NFTs, über die alle sprechen? | RADIO ENERGY">
            <a:extLst>
              <a:ext uri="{FF2B5EF4-FFF2-40B4-BE49-F238E27FC236}">
                <a16:creationId xmlns:a16="http://schemas.microsoft.com/office/drawing/2014/main" id="{C5E5D642-434F-0EF8-6A7B-494A611B6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7801"/>
          <a:stretch/>
        </p:blipFill>
        <p:spPr bwMode="auto">
          <a:xfrm>
            <a:off x="7179" y="2618824"/>
            <a:ext cx="5717617" cy="4239166"/>
          </a:xfrm>
          <a:custGeom>
            <a:avLst/>
            <a:gdLst/>
            <a:ahLst/>
            <a:cxnLst/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076A370E-C7CA-4ED6-BBEE-CE73A7944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0943" y="2618834"/>
            <a:ext cx="5283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09C45DED-5AFE-434B-A28C-F5DF05539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78396" y="0"/>
            <a:ext cx="400664" cy="2618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6B82AF3C-9C10-BF37-9B80-199B8982519D}"/>
              </a:ext>
            </a:extLst>
          </p:cNvPr>
          <p:cNvSpPr txBox="1">
            <a:spLocks/>
          </p:cNvSpPr>
          <p:nvPr/>
        </p:nvSpPr>
        <p:spPr>
          <a:xfrm rot="19688800">
            <a:off x="7378480" y="5631083"/>
            <a:ext cx="1357017" cy="75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rgbClr val="FF0000"/>
                </a:solidFill>
              </a:rPr>
              <a:t>Affen?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181C516-6E58-31B4-40E6-9B44CD4C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83" r="26195"/>
          <a:stretch/>
        </p:blipFill>
        <p:spPr>
          <a:xfrm>
            <a:off x="440943" y="2681056"/>
            <a:ext cx="4592695" cy="41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3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721E1F0-B7AB-7623-F521-5C0B696FA3B5}"/>
              </a:ext>
            </a:extLst>
          </p:cNvPr>
          <p:cNvGrpSpPr/>
          <p:nvPr/>
        </p:nvGrpSpPr>
        <p:grpSpPr>
          <a:xfrm>
            <a:off x="2138993" y="1386494"/>
            <a:ext cx="6917341" cy="4378558"/>
            <a:chOff x="5894863" y="572263"/>
            <a:chExt cx="6917341" cy="437855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F915975-B0C9-86E4-93F1-76D0E125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35"/>
            <a:stretch/>
          </p:blipFill>
          <p:spPr>
            <a:xfrm>
              <a:off x="6048190" y="1133714"/>
              <a:ext cx="6764014" cy="38171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DAD4274-2BFF-BEE2-2AF4-7631C659AC83}"/>
                </a:ext>
              </a:extLst>
            </p:cNvPr>
            <p:cNvSpPr txBox="1"/>
            <p:nvPr/>
          </p:nvSpPr>
          <p:spPr>
            <a:xfrm>
              <a:off x="5894863" y="572263"/>
              <a:ext cx="6107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Everydays</a:t>
              </a:r>
              <a:r>
                <a:rPr lang="en-US" sz="2800" dirty="0"/>
                <a:t>: the First 5000 Days”</a:t>
              </a:r>
              <a:endParaRPr lang="de-DE" sz="2800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2C5AB23-FD41-D81D-3853-8391599B19FD}"/>
              </a:ext>
            </a:extLst>
          </p:cNvPr>
          <p:cNvSpPr txBox="1"/>
          <p:nvPr/>
        </p:nvSpPr>
        <p:spPr>
          <a:xfrm>
            <a:off x="9740291" y="3287461"/>
            <a:ext cx="212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0" i="0" dirty="0">
                <a:solidFill>
                  <a:srgbClr val="232323"/>
                </a:solidFill>
                <a:effectLst/>
              </a:rPr>
              <a:t>65,7 </a:t>
            </a:r>
            <a:r>
              <a:rPr lang="de-DE" sz="2800" b="0" i="0" dirty="0" err="1">
                <a:solidFill>
                  <a:srgbClr val="232323"/>
                </a:solidFill>
                <a:effectLst/>
              </a:rPr>
              <a:t>Mio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 $</a:t>
            </a:r>
            <a:endParaRPr lang="de-DE" sz="2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EE6A12-450C-2D08-6488-412D6E7B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76" y="4345069"/>
            <a:ext cx="2209599" cy="2181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F2D9243-26B2-6B05-67BC-621ADF8D9D17}"/>
              </a:ext>
            </a:extLst>
          </p:cNvPr>
          <p:cNvSpPr txBox="1">
            <a:spLocks/>
          </p:cNvSpPr>
          <p:nvPr/>
        </p:nvSpPr>
        <p:spPr>
          <a:xfrm rot="19540968">
            <a:off x="9648743" y="2036979"/>
            <a:ext cx="1141228" cy="5633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NFT</a:t>
            </a:r>
          </a:p>
        </p:txBody>
      </p:sp>
    </p:spTree>
    <p:extLst>
      <p:ext uri="{BB962C8B-B14F-4D97-AF65-F5344CB8AC3E}">
        <p14:creationId xmlns:p14="http://schemas.microsoft.com/office/powerpoint/2010/main" val="332030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99CAC62-B537-0F4D-AB83-89B95382EBFD}"/>
              </a:ext>
            </a:extLst>
          </p:cNvPr>
          <p:cNvGrpSpPr/>
          <p:nvPr/>
        </p:nvGrpSpPr>
        <p:grpSpPr>
          <a:xfrm>
            <a:off x="7994490" y="1580540"/>
            <a:ext cx="6107722" cy="3607550"/>
            <a:chOff x="938014" y="2119487"/>
            <a:chExt cx="6107722" cy="3607550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9B24B2B-1328-B017-0C82-A11DBA0B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424" y="2766462"/>
              <a:ext cx="2852261" cy="2960575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07C9884-1A57-C5DB-A9E7-228B4A4260D3}"/>
                </a:ext>
              </a:extLst>
            </p:cNvPr>
            <p:cNvSpPr txBox="1"/>
            <p:nvPr/>
          </p:nvSpPr>
          <p:spPr>
            <a:xfrm>
              <a:off x="938014" y="2119487"/>
              <a:ext cx="6107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CryptoPunk</a:t>
              </a:r>
              <a:r>
                <a:rPr lang="en-US" sz="2800" dirty="0"/>
                <a:t> #5822”</a:t>
              </a:r>
              <a:endParaRPr lang="de-DE" sz="2800" dirty="0"/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E3F2A726-1694-EF4C-36C5-B1780EDACAA5}"/>
              </a:ext>
            </a:extLst>
          </p:cNvPr>
          <p:cNvSpPr txBox="1"/>
          <p:nvPr/>
        </p:nvSpPr>
        <p:spPr>
          <a:xfrm>
            <a:off x="8285900" y="6122163"/>
            <a:ext cx="301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https://cryptopunks.app/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67D89EC-7DBC-6EBD-27F7-76383D4F138E}"/>
              </a:ext>
            </a:extLst>
          </p:cNvPr>
          <p:cNvSpPr txBox="1"/>
          <p:nvPr/>
        </p:nvSpPr>
        <p:spPr>
          <a:xfrm>
            <a:off x="8775451" y="5435600"/>
            <a:ext cx="212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232323"/>
                </a:solidFill>
              </a:rPr>
              <a:t>23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,7 </a:t>
            </a:r>
            <a:r>
              <a:rPr lang="de-DE" sz="2800" b="0" i="0" dirty="0" err="1">
                <a:solidFill>
                  <a:srgbClr val="232323"/>
                </a:solidFill>
                <a:effectLst/>
              </a:rPr>
              <a:t>Mio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 $</a:t>
            </a:r>
            <a:endParaRPr lang="de-DE" sz="2800" dirty="0"/>
          </a:p>
        </p:txBody>
      </p:sp>
      <p:pic>
        <p:nvPicPr>
          <p:cNvPr id="3074" name="Picture 2" descr="The early history of NFTs, part 4 — Game sprites on the blockchain:  CryptoPunks – Attack of the 50 Foot Blockchain">
            <a:extLst>
              <a:ext uri="{FF2B5EF4-FFF2-40B4-BE49-F238E27FC236}">
                <a16:creationId xmlns:a16="http://schemas.microsoft.com/office/drawing/2014/main" id="{BF156F8B-4DDB-1121-C3F8-C7CB950B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98" y="2131144"/>
            <a:ext cx="5194492" cy="32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A6C3AE3-4EFB-22DC-2335-B129E130A993}"/>
              </a:ext>
            </a:extLst>
          </p:cNvPr>
          <p:cNvSpPr txBox="1"/>
          <p:nvPr/>
        </p:nvSpPr>
        <p:spPr>
          <a:xfrm>
            <a:off x="1252427" y="1616235"/>
            <a:ext cx="6107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CryptoPunks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E78874-65D7-B9ED-B385-1F065279B215}"/>
              </a:ext>
            </a:extLst>
          </p:cNvPr>
          <p:cNvSpPr txBox="1"/>
          <p:nvPr/>
        </p:nvSpPr>
        <p:spPr>
          <a:xfrm>
            <a:off x="2279131" y="6196114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10.000 </a:t>
            </a:r>
            <a:r>
              <a:rPr lang="en-US" sz="2400" dirty="0" err="1">
                <a:solidFill>
                  <a:srgbClr val="92D050"/>
                </a:solidFill>
              </a:rPr>
              <a:t>verschiedene</a:t>
            </a:r>
            <a:r>
              <a:rPr lang="en-US" sz="2400" dirty="0">
                <a:solidFill>
                  <a:srgbClr val="92D050"/>
                </a:solidFill>
              </a:rPr>
              <a:t> NFTs</a:t>
            </a:r>
            <a:endParaRPr lang="de-DE" sz="2400" dirty="0">
              <a:solidFill>
                <a:srgbClr val="92D050"/>
              </a:solidFill>
            </a:endParaRPr>
          </a:p>
        </p:txBody>
      </p:sp>
      <p:pic>
        <p:nvPicPr>
          <p:cNvPr id="6146" name="Picture 2" descr="The Cult of CryptoPunks | TechCrunch">
            <a:extLst>
              <a:ext uri="{FF2B5EF4-FFF2-40B4-BE49-F238E27FC236}">
                <a16:creationId xmlns:a16="http://schemas.microsoft.com/office/drawing/2014/main" id="{42AE3AF3-9F0B-99EE-0FD5-F696CA12E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5920" r="15378" b="22581"/>
          <a:stretch/>
        </p:blipFill>
        <p:spPr bwMode="auto">
          <a:xfrm>
            <a:off x="4669938" y="4460180"/>
            <a:ext cx="1949878" cy="145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22B1536-540A-1FB8-357A-E81746C99388}"/>
              </a:ext>
            </a:extLst>
          </p:cNvPr>
          <p:cNvSpPr txBox="1"/>
          <p:nvPr/>
        </p:nvSpPr>
        <p:spPr>
          <a:xfrm>
            <a:off x="1715648" y="5688309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92D050"/>
                </a:solidFill>
              </a:rPr>
              <a:t>24×24 Pixelkunst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1069230-9D9A-3A65-4B73-C2DF94BEAB2A}"/>
              </a:ext>
            </a:extLst>
          </p:cNvPr>
          <p:cNvSpPr txBox="1"/>
          <p:nvPr/>
        </p:nvSpPr>
        <p:spPr>
          <a:xfrm>
            <a:off x="1324274" y="5225691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2017 </a:t>
            </a:r>
            <a:r>
              <a:rPr lang="en-US" sz="2400" dirty="0" err="1">
                <a:solidFill>
                  <a:srgbClr val="92D050"/>
                </a:solidFill>
              </a:rPr>
              <a:t>Algorithmus</a:t>
            </a:r>
            <a:r>
              <a:rPr lang="en-US" sz="2400" dirty="0">
                <a:solidFill>
                  <a:srgbClr val="92D050"/>
                </a:solidFill>
              </a:rPr>
              <a:t>:</a:t>
            </a:r>
            <a:endParaRPr lang="de-DE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5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9B4E-3863-9655-65B5-69B238E51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in ultimativer Leitfaden für NFT-Marktplätze Entwicklung">
            <a:extLst>
              <a:ext uri="{FF2B5EF4-FFF2-40B4-BE49-F238E27FC236}">
                <a16:creationId xmlns:a16="http://schemas.microsoft.com/office/drawing/2014/main" id="{3E9097D9-84A2-5E98-ADB9-96FFA266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21523" b="-3"/>
          <a:stretch/>
        </p:blipFill>
        <p:spPr bwMode="auto">
          <a:xfrm>
            <a:off x="3078396" y="10"/>
            <a:ext cx="3030396" cy="2618824"/>
          </a:xfrm>
          <a:custGeom>
            <a:avLst/>
            <a:gdLst/>
            <a:ahLst/>
            <a:cxnLst/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44A616-A01B-9607-0EB1-B63775C25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09" y="3894420"/>
            <a:ext cx="1357017" cy="758090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NFT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6723A8-C2D5-AA50-38CB-1021CDF2B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915" y="4571996"/>
            <a:ext cx="3165212" cy="1096899"/>
          </a:xfrm>
        </p:spPr>
        <p:txBody>
          <a:bodyPr>
            <a:normAutofit/>
          </a:bodyPr>
          <a:lstStyle/>
          <a:p>
            <a:r>
              <a:rPr lang="de-DE" dirty="0"/>
              <a:t>digitaler Eigentumsnachweis</a:t>
            </a:r>
          </a:p>
        </p:txBody>
      </p:sp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BB0A5FD-1C1F-D081-C128-DF3C43C5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1" t="1" r="20716" b="3"/>
          <a:stretch/>
        </p:blipFill>
        <p:spPr>
          <a:xfrm>
            <a:off x="440943" y="10"/>
            <a:ext cx="3038117" cy="2618824"/>
          </a:xfrm>
          <a:custGeom>
            <a:avLst/>
            <a:gdLst/>
            <a:ahLst/>
            <a:cxnLst/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5" name="Picture 4" descr="Was sind eigentlich diese NFTs, über die alle sprechen? | RADIO ENERGY">
            <a:extLst>
              <a:ext uri="{FF2B5EF4-FFF2-40B4-BE49-F238E27FC236}">
                <a16:creationId xmlns:a16="http://schemas.microsoft.com/office/drawing/2014/main" id="{6E220DDE-F11A-A195-F232-12B5ABB14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7801"/>
          <a:stretch/>
        </p:blipFill>
        <p:spPr bwMode="auto">
          <a:xfrm>
            <a:off x="7179" y="2618824"/>
            <a:ext cx="5717617" cy="4239166"/>
          </a:xfrm>
          <a:custGeom>
            <a:avLst/>
            <a:gdLst/>
            <a:ahLst/>
            <a:cxnLst/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04A61D0-4221-242B-84A3-9AB2EF02953F}"/>
              </a:ext>
            </a:extLst>
          </p:cNvPr>
          <p:cNvSpPr txBox="1">
            <a:spLocks/>
          </p:cNvSpPr>
          <p:nvPr/>
        </p:nvSpPr>
        <p:spPr>
          <a:xfrm rot="19688800">
            <a:off x="7378480" y="5631083"/>
            <a:ext cx="1357017" cy="75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rgbClr val="FF0000"/>
                </a:solidFill>
              </a:rPr>
              <a:t>Affen?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CA9A76-84E8-8C3A-5BA7-31797070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83" r="26195"/>
          <a:stretch/>
        </p:blipFill>
        <p:spPr>
          <a:xfrm>
            <a:off x="440943" y="2681056"/>
            <a:ext cx="4592695" cy="415964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5815279-032A-34D6-2A5C-B47B0116B96F}"/>
              </a:ext>
            </a:extLst>
          </p:cNvPr>
          <p:cNvSpPr/>
          <p:nvPr/>
        </p:nvSpPr>
        <p:spPr>
          <a:xfrm rot="19712732">
            <a:off x="7315199" y="5538565"/>
            <a:ext cx="1664677" cy="1096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97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2050" name="Picture 2" descr="Was ist der Bored Apes Yacht Club (BAYC)?">
            <a:extLst>
              <a:ext uri="{FF2B5EF4-FFF2-40B4-BE49-F238E27FC236}">
                <a16:creationId xmlns:a16="http://schemas.microsoft.com/office/drawing/2014/main" id="{CCFFAEB3-76F4-4FF6-7C6B-6C4A8AB9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" y="2059354"/>
            <a:ext cx="6873505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A61FAA-CC61-8EBA-1932-5A50F67F9CFB}"/>
              </a:ext>
            </a:extLst>
          </p:cNvPr>
          <p:cNvSpPr txBox="1"/>
          <p:nvPr/>
        </p:nvSpPr>
        <p:spPr>
          <a:xfrm>
            <a:off x="1286933" y="1478224"/>
            <a:ext cx="6100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 dirty="0">
                <a:effectLst/>
              </a:rPr>
              <a:t>„</a:t>
            </a:r>
            <a:r>
              <a:rPr lang="en-US" sz="2800" dirty="0"/>
              <a:t>Bored Ape Yacht Club“ (BAYC)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864D50-1C73-FFF7-4357-8B1ED52B2E43}"/>
              </a:ext>
            </a:extLst>
          </p:cNvPr>
          <p:cNvGrpSpPr/>
          <p:nvPr/>
        </p:nvGrpSpPr>
        <p:grpSpPr>
          <a:xfrm>
            <a:off x="8373970" y="1428398"/>
            <a:ext cx="3267914" cy="4007202"/>
            <a:chOff x="2091827" y="1533111"/>
            <a:chExt cx="3271861" cy="3674901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25676A2-A81E-2BCD-78CA-3ADE8C662CE6}"/>
                </a:ext>
              </a:extLst>
            </p:cNvPr>
            <p:cNvSpPr txBox="1"/>
            <p:nvPr/>
          </p:nvSpPr>
          <p:spPr>
            <a:xfrm>
              <a:off x="2091827" y="1533111"/>
              <a:ext cx="3271861" cy="47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de-DE" sz="2800" dirty="0"/>
                <a:t>Bored </a:t>
              </a:r>
              <a:r>
                <a:rPr lang="de-DE" sz="2800" dirty="0" err="1"/>
                <a:t>Ape</a:t>
              </a:r>
              <a:r>
                <a:rPr lang="de-DE" sz="2800" dirty="0"/>
                <a:t> #8817</a:t>
              </a:r>
              <a:r>
                <a:rPr lang="en-US" sz="2800" dirty="0"/>
                <a:t>”</a:t>
              </a:r>
              <a:endParaRPr lang="de-DE" sz="2800" dirty="0"/>
            </a:p>
          </p:txBody>
        </p:sp>
        <p:pic>
          <p:nvPicPr>
            <p:cNvPr id="12" name="Picture 2" descr="Der bislang teuerste NFT-Affe ist Nummer #8817, verkauft wurde der Bored Ape bei Sotheby's.">
              <a:extLst>
                <a:ext uri="{FF2B5EF4-FFF2-40B4-BE49-F238E27FC236}">
                  <a16:creationId xmlns:a16="http://schemas.microsoft.com/office/drawing/2014/main" id="{5ACB167F-CD38-25DD-0E23-E98070657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371" y="2148445"/>
              <a:ext cx="3059567" cy="30595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9F5757CE-7888-A158-151D-27D78E5AF8D5}"/>
              </a:ext>
            </a:extLst>
          </p:cNvPr>
          <p:cNvSpPr txBox="1"/>
          <p:nvPr/>
        </p:nvSpPr>
        <p:spPr>
          <a:xfrm>
            <a:off x="9215846" y="5644383"/>
            <a:ext cx="6100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3,4 </a:t>
            </a:r>
            <a:r>
              <a:rPr lang="de-DE" sz="2800" dirty="0" err="1"/>
              <a:t>Mio</a:t>
            </a:r>
            <a:r>
              <a:rPr lang="de-DE" sz="2800" dirty="0"/>
              <a:t> $</a:t>
            </a:r>
          </a:p>
        </p:txBody>
      </p:sp>
      <p:pic>
        <p:nvPicPr>
          <p:cNvPr id="1026" name="Picture 2" descr="Rote Fragezeichen Stock Illustrationen, Vektoren, &amp; Kliparts ...">
            <a:extLst>
              <a:ext uri="{FF2B5EF4-FFF2-40B4-BE49-F238E27FC236}">
                <a16:creationId xmlns:a16="http://schemas.microsoft.com/office/drawing/2014/main" id="{6AF3D708-25E0-6A26-00BB-24CFC362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970" y="2061508"/>
            <a:ext cx="3411958" cy="34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8E52326-1DF6-02E2-6C12-2511BBE10E48}"/>
              </a:ext>
            </a:extLst>
          </p:cNvPr>
          <p:cNvSpPr txBox="1"/>
          <p:nvPr/>
        </p:nvSpPr>
        <p:spPr>
          <a:xfrm rot="19563824">
            <a:off x="6420684" y="1035379"/>
            <a:ext cx="1720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rgbClr val="FF0000"/>
                </a:solidFill>
              </a:rPr>
              <a:t>10.000</a:t>
            </a:r>
          </a:p>
        </p:txBody>
      </p:sp>
    </p:spTree>
    <p:extLst>
      <p:ext uri="{BB962C8B-B14F-4D97-AF65-F5344CB8AC3E}">
        <p14:creationId xmlns:p14="http://schemas.microsoft.com/office/powerpoint/2010/main" val="213845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D06E1B-9447-E039-570C-39F20E5C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9" y="1761295"/>
            <a:ext cx="3424145" cy="19707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5DEC245-5231-76F5-A19C-5CD87369A383}"/>
              </a:ext>
            </a:extLst>
          </p:cNvPr>
          <p:cNvSpPr txBox="1"/>
          <p:nvPr/>
        </p:nvSpPr>
        <p:spPr>
          <a:xfrm>
            <a:off x="3319436" y="386080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Eminem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64C0F2C3-FCC1-FAFF-BED1-3B80BCD02099}"/>
              </a:ext>
            </a:extLst>
          </p:cNvPr>
          <p:cNvSpPr txBox="1">
            <a:spLocks/>
          </p:cNvSpPr>
          <p:nvPr/>
        </p:nvSpPr>
        <p:spPr>
          <a:xfrm>
            <a:off x="6095999" y="609600"/>
            <a:ext cx="5267570" cy="578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Avatar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Sammlerstück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Kunst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Geldanlage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/>
              <a:t>Eintrittskarte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9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D06E1B-9447-E039-570C-39F20E5C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9" y="1761295"/>
            <a:ext cx="3424145" cy="197076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3CEF7FF-93A7-088E-6D61-F2298BFEDB10}"/>
              </a:ext>
            </a:extLst>
          </p:cNvPr>
          <p:cNvGrpSpPr/>
          <p:nvPr/>
        </p:nvGrpSpPr>
        <p:grpSpPr>
          <a:xfrm>
            <a:off x="5313774" y="997418"/>
            <a:ext cx="6317673" cy="4024342"/>
            <a:chOff x="5342702" y="186572"/>
            <a:chExt cx="6317673" cy="402434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E6538AB-1304-98D1-9386-14653A5E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2702" y="975206"/>
              <a:ext cx="6317673" cy="3235708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EBA56B-0EC4-F198-D244-22E24300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372" y="186572"/>
              <a:ext cx="6306003" cy="649673"/>
            </a:xfrm>
            <a:prstGeom prst="rect">
              <a:avLst/>
            </a:prstGeom>
          </p:spPr>
        </p:pic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BD631110-D077-F8A5-FDBA-9723CF8DADD1}"/>
              </a:ext>
            </a:extLst>
          </p:cNvPr>
          <p:cNvSpPr/>
          <p:nvPr/>
        </p:nvSpPr>
        <p:spPr>
          <a:xfrm rot="5400000">
            <a:off x="5416592" y="3496687"/>
            <a:ext cx="1643254" cy="2113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758EBC-DBE7-CBF4-8202-54CD3BFEA6D4}"/>
              </a:ext>
            </a:extLst>
          </p:cNvPr>
          <p:cNvSpPr/>
          <p:nvPr/>
        </p:nvSpPr>
        <p:spPr>
          <a:xfrm rot="5400000">
            <a:off x="7833866" y="2170608"/>
            <a:ext cx="1643254" cy="2113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DB85FC6-95D8-CBB9-88D4-E9D7FD522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347" y="1786052"/>
            <a:ext cx="8830190" cy="472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CA9125-7C73-9599-D50C-3B0E61929D5D}"/>
              </a:ext>
            </a:extLst>
          </p:cNvPr>
          <p:cNvGrpSpPr/>
          <p:nvPr/>
        </p:nvGrpSpPr>
        <p:grpSpPr>
          <a:xfrm>
            <a:off x="1800829" y="4142197"/>
            <a:ext cx="4541719" cy="2260980"/>
            <a:chOff x="1800829" y="4142197"/>
            <a:chExt cx="4541719" cy="2260980"/>
          </a:xfrm>
        </p:grpSpPr>
        <p:sp>
          <p:nvSpPr>
            <p:cNvPr id="20" name="Pfeil: nach unten gekrümmt 19">
              <a:extLst>
                <a:ext uri="{FF2B5EF4-FFF2-40B4-BE49-F238E27FC236}">
                  <a16:creationId xmlns:a16="http://schemas.microsoft.com/office/drawing/2014/main" id="{4542E565-D835-1FE3-9BE3-9D8316E7C203}"/>
                </a:ext>
              </a:extLst>
            </p:cNvPr>
            <p:cNvSpPr/>
            <p:nvPr/>
          </p:nvSpPr>
          <p:spPr>
            <a:xfrm rot="11772721" flipH="1">
              <a:off x="2286066" y="4142197"/>
              <a:ext cx="4056482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3" name="Titel 1">
              <a:extLst>
                <a:ext uri="{FF2B5EF4-FFF2-40B4-BE49-F238E27FC236}">
                  <a16:creationId xmlns:a16="http://schemas.microsoft.com/office/drawing/2014/main" id="{3CB7A5D6-4149-0221-A5ED-2553D0A024A5}"/>
                </a:ext>
              </a:extLst>
            </p:cNvPr>
            <p:cNvSpPr txBox="1">
              <a:spLocks/>
            </p:cNvSpPr>
            <p:nvPr/>
          </p:nvSpPr>
          <p:spPr>
            <a:xfrm>
              <a:off x="1800829" y="5303720"/>
              <a:ext cx="4111311" cy="10994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de-DE" dirty="0"/>
                <a:t>Eintrittskarte</a:t>
              </a: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F8D15EE5-9070-0B32-D815-8DCF06B414D0}"/>
              </a:ext>
            </a:extLst>
          </p:cNvPr>
          <p:cNvSpPr txBox="1"/>
          <p:nvPr/>
        </p:nvSpPr>
        <p:spPr>
          <a:xfrm>
            <a:off x="3319436" y="386080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Eminem</a:t>
            </a:r>
          </a:p>
        </p:txBody>
      </p:sp>
    </p:spTree>
    <p:extLst>
      <p:ext uri="{BB962C8B-B14F-4D97-AF65-F5344CB8AC3E}">
        <p14:creationId xmlns:p14="http://schemas.microsoft.com/office/powerpoint/2010/main" val="32190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D06E1B-9447-E039-570C-39F20E5C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9" y="1761295"/>
            <a:ext cx="3424145" cy="197076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8D15EE5-9070-0B32-D815-8DCF06B414D0}"/>
              </a:ext>
            </a:extLst>
          </p:cNvPr>
          <p:cNvSpPr txBox="1"/>
          <p:nvPr/>
        </p:nvSpPr>
        <p:spPr>
          <a:xfrm>
            <a:off x="3319436" y="386080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Eminem</a:t>
            </a:r>
          </a:p>
        </p:txBody>
      </p:sp>
      <p:pic>
        <p:nvPicPr>
          <p:cNvPr id="2" name="Picture 2" descr="Bored Apes NFT Holder Opens Physical Bored Yacht Club on the French Riviera">
            <a:extLst>
              <a:ext uri="{FF2B5EF4-FFF2-40B4-BE49-F238E27FC236}">
                <a16:creationId xmlns:a16="http://schemas.microsoft.com/office/drawing/2014/main" id="{6BAF2542-63F8-CFA6-CBE1-3F54C58C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02" y="1783065"/>
            <a:ext cx="6318286" cy="421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: nach unten gekrümmt 4">
            <a:extLst>
              <a:ext uri="{FF2B5EF4-FFF2-40B4-BE49-F238E27FC236}">
                <a16:creationId xmlns:a16="http://schemas.microsoft.com/office/drawing/2014/main" id="{4542E565-D835-1FE3-9BE3-9D8316E7C203}"/>
              </a:ext>
            </a:extLst>
          </p:cNvPr>
          <p:cNvSpPr/>
          <p:nvPr/>
        </p:nvSpPr>
        <p:spPr>
          <a:xfrm rot="11772721" flipH="1">
            <a:off x="2286066" y="4142197"/>
            <a:ext cx="4056482" cy="96705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4098" name="Picture 2" descr="Mega Yacht Lotus Brunch Party Kreuzfahrt Tickets zur Verfügung gestellt von  Tripx Tours | Dubai, Vereinigte Arabische Emirate - Tripadvisor">
            <a:extLst>
              <a:ext uri="{FF2B5EF4-FFF2-40B4-BE49-F238E27FC236}">
                <a16:creationId xmlns:a16="http://schemas.microsoft.com/office/drawing/2014/main" id="{B441724C-8769-4637-889E-02B6D9771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2"/>
          <a:stretch/>
        </p:blipFill>
        <p:spPr bwMode="auto">
          <a:xfrm rot="21069389">
            <a:off x="7310562" y="4855476"/>
            <a:ext cx="4514767" cy="1512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3CB7A5D6-4149-0221-A5ED-2553D0A024A5}"/>
              </a:ext>
            </a:extLst>
          </p:cNvPr>
          <p:cNvSpPr txBox="1">
            <a:spLocks/>
          </p:cNvSpPr>
          <p:nvPr/>
        </p:nvSpPr>
        <p:spPr>
          <a:xfrm>
            <a:off x="1800829" y="5303720"/>
            <a:ext cx="4111311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Eintrittskarte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4473170-4637-2C5F-E40B-58AE98A482CA}"/>
              </a:ext>
            </a:extLst>
          </p:cNvPr>
          <p:cNvSpPr txBox="1">
            <a:spLocks/>
          </p:cNvSpPr>
          <p:nvPr/>
        </p:nvSpPr>
        <p:spPr>
          <a:xfrm>
            <a:off x="779171" y="3996865"/>
            <a:ext cx="982311" cy="651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Wo?</a:t>
            </a:r>
          </a:p>
        </p:txBody>
      </p:sp>
    </p:spTree>
    <p:extLst>
      <p:ext uri="{BB962C8B-B14F-4D97-AF65-F5344CB8AC3E}">
        <p14:creationId xmlns:p14="http://schemas.microsoft.com/office/powerpoint/2010/main" val="23784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4" name="Titel 23">
            <a:extLst>
              <a:ext uri="{FF2B5EF4-FFF2-40B4-BE49-F238E27FC236}">
                <a16:creationId xmlns:a16="http://schemas.microsoft.com/office/drawing/2014/main" id="{86503D07-A4A4-5B52-C27C-074EA4E59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15" y="91056"/>
            <a:ext cx="8596668" cy="1320800"/>
          </a:xfrm>
        </p:spPr>
        <p:txBody>
          <a:bodyPr/>
          <a:lstStyle/>
          <a:p>
            <a:r>
              <a:rPr lang="de-DE" dirty="0"/>
              <a:t>NFT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538585C-09E8-D4EC-2014-BFFAA68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7" y="1008887"/>
            <a:ext cx="9493075" cy="525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3C637C87-6AD8-7858-F009-FBB995A7ED3F}"/>
              </a:ext>
            </a:extLst>
          </p:cNvPr>
          <p:cNvSpPr/>
          <p:nvPr/>
        </p:nvSpPr>
        <p:spPr>
          <a:xfrm>
            <a:off x="972080" y="1008887"/>
            <a:ext cx="2331609" cy="793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73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820C9A-2793-40EF-9F90-D3A330D08FA1}"/>
              </a:ext>
            </a:extLst>
          </p:cNvPr>
          <p:cNvSpPr txBox="1"/>
          <p:nvPr/>
        </p:nvSpPr>
        <p:spPr>
          <a:xfrm>
            <a:off x="6062472" y="6383923"/>
            <a:ext cx="7530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hlinkClick r:id="rId3"/>
              </a:rPr>
              <a:t>https://www.youtube.com/watch?v=oic74w1xVlc&amp;list=PLZRx4KZ3xLi-yAn4yi-3hKeInbuLLpriG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FA40D52-1558-405F-B328-5826FDA5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37" y="2757112"/>
            <a:ext cx="5936417" cy="2909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Würth Industrie Service setzt für Produktion zunehmend auf 3D-Drucker">
            <a:extLst>
              <a:ext uri="{FF2B5EF4-FFF2-40B4-BE49-F238E27FC236}">
                <a16:creationId xmlns:a16="http://schemas.microsoft.com/office/drawing/2014/main" id="{1C0E4154-F966-4F17-A152-0EBD8F42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" y="1632955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48DE1EB-4534-6714-FAC9-62B7B77D0565}"/>
              </a:ext>
            </a:extLst>
          </p:cNvPr>
          <p:cNvSpPr txBox="1"/>
          <p:nvPr/>
        </p:nvSpPr>
        <p:spPr>
          <a:xfrm>
            <a:off x="8046131" y="3678461"/>
            <a:ext cx="2949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https://www.youtube.com/watch?v=K52T6cAMoUk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43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FA40D52-1558-405F-B328-5826FDA5B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37" y="2757112"/>
            <a:ext cx="5936417" cy="2909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4B1E7CE-D6F2-001D-4858-6FBC4172C275}"/>
              </a:ext>
            </a:extLst>
          </p:cNvPr>
          <p:cNvGrpSpPr/>
          <p:nvPr/>
        </p:nvGrpSpPr>
        <p:grpSpPr>
          <a:xfrm rot="20850637">
            <a:off x="6159631" y="5437219"/>
            <a:ext cx="4080249" cy="1388852"/>
            <a:chOff x="6443099" y="5654337"/>
            <a:chExt cx="2861508" cy="936198"/>
          </a:xfrm>
        </p:grpSpPr>
        <p:sp>
          <p:nvSpPr>
            <p:cNvPr id="10" name="Pfeil: nach oben gekrümmt 9">
              <a:extLst>
                <a:ext uri="{FF2B5EF4-FFF2-40B4-BE49-F238E27FC236}">
                  <a16:creationId xmlns:a16="http://schemas.microsoft.com/office/drawing/2014/main" id="{75D6BE50-9530-86C6-8B2B-3B5AC36D0B3D}"/>
                </a:ext>
              </a:extLst>
            </p:cNvPr>
            <p:cNvSpPr/>
            <p:nvPr/>
          </p:nvSpPr>
          <p:spPr>
            <a:xfrm rot="1892712">
              <a:off x="6443099" y="5654337"/>
              <a:ext cx="1789611" cy="724988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8812CC8-04E5-9DCD-D415-0792D71D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62084">
              <a:off x="8130463" y="5713581"/>
              <a:ext cx="1174144" cy="876954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D3548E3-507A-CC5F-616F-528838469DD1}"/>
              </a:ext>
            </a:extLst>
          </p:cNvPr>
          <p:cNvGrpSpPr/>
          <p:nvPr/>
        </p:nvGrpSpPr>
        <p:grpSpPr>
          <a:xfrm>
            <a:off x="7107964" y="984034"/>
            <a:ext cx="4551680" cy="2844800"/>
            <a:chOff x="7107964" y="984034"/>
            <a:chExt cx="4551680" cy="2844800"/>
          </a:xfrm>
        </p:grpSpPr>
        <p:pic>
          <p:nvPicPr>
            <p:cNvPr id="1028" name="Picture 4" descr="AUTODESK FUSION 360 FÜR 3D-DRUCK | MAKERSPACE">
              <a:extLst>
                <a:ext uri="{FF2B5EF4-FFF2-40B4-BE49-F238E27FC236}">
                  <a16:creationId xmlns:a16="http://schemas.microsoft.com/office/drawing/2014/main" id="{99CE5494-3EC5-CF40-50A9-F9003749E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964" y="984034"/>
              <a:ext cx="4551680" cy="284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3421C30-5A72-D1A3-2B2B-B0F4CCB67DF5}"/>
                </a:ext>
              </a:extLst>
            </p:cNvPr>
            <p:cNvSpPr txBox="1"/>
            <p:nvPr/>
          </p:nvSpPr>
          <p:spPr>
            <a:xfrm>
              <a:off x="9928636" y="984034"/>
              <a:ext cx="16433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</a:t>
              </a:r>
            </a:p>
          </p:txBody>
        </p:sp>
      </p:grpSp>
      <p:sp>
        <p:nvSpPr>
          <p:cNvPr id="25" name="Pfeil: nach oben gekrümmt 24">
            <a:extLst>
              <a:ext uri="{FF2B5EF4-FFF2-40B4-BE49-F238E27FC236}">
                <a16:creationId xmlns:a16="http://schemas.microsoft.com/office/drawing/2014/main" id="{F2BE620D-833F-5C41-0523-7DC099A25920}"/>
              </a:ext>
            </a:extLst>
          </p:cNvPr>
          <p:cNvSpPr/>
          <p:nvPr/>
        </p:nvSpPr>
        <p:spPr>
          <a:xfrm rot="9422215">
            <a:off x="6019035" y="2673158"/>
            <a:ext cx="2372898" cy="101197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" name="Picture 2" descr="Würth Industrie Service setzt für Produktion zunehmend auf 3D-Drucker">
            <a:extLst>
              <a:ext uri="{FF2B5EF4-FFF2-40B4-BE49-F238E27FC236}">
                <a16:creationId xmlns:a16="http://schemas.microsoft.com/office/drawing/2014/main" id="{2AA601D9-3D0F-2A0E-D849-4087B5CE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" y="1632955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42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210288-81DC-46E3-1DCF-92468491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615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148" name="Titel 31">
            <a:extLst>
              <a:ext uri="{FF2B5EF4-FFF2-40B4-BE49-F238E27FC236}">
                <a16:creationId xmlns:a16="http://schemas.microsoft.com/office/drawing/2014/main" id="{BB1FE78B-6048-3955-84C0-887502D7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10" y="414215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NFT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C54930-3045-C01C-B594-2AB72463B198}"/>
              </a:ext>
            </a:extLst>
          </p:cNvPr>
          <p:cNvSpPr txBox="1"/>
          <p:nvPr/>
        </p:nvSpPr>
        <p:spPr>
          <a:xfrm>
            <a:off x="148509" y="2645529"/>
            <a:ext cx="802687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sind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NFTs?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Wie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funktionieren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NFTs?</a:t>
            </a:r>
          </a:p>
        </p:txBody>
      </p:sp>
      <p:cxnSp>
        <p:nvCxnSpPr>
          <p:cNvPr id="191" name="Straight Connector 15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5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244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latin typeface="TwitterChirp"/>
              </a:rPr>
              <a:t>NFT-Projekt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8123C8-967D-0DEF-44EE-5B8990F3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24" y="1556506"/>
            <a:ext cx="8982082" cy="403962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C224AB9-22C3-0B6E-0CB0-F161B0321AC5}"/>
              </a:ext>
            </a:extLst>
          </p:cNvPr>
          <p:cNvSpPr txBox="1"/>
          <p:nvPr/>
        </p:nvSpPr>
        <p:spPr>
          <a:xfrm>
            <a:off x="5982886" y="6145973"/>
            <a:ext cx="9073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https://www.engineering.com/iagon-wurth-group-to-partner-on-tokenization-platform/</a:t>
            </a:r>
            <a:endParaRPr lang="en-US" sz="1000" dirty="0"/>
          </a:p>
          <a:p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4A01C05-8984-8B23-0F97-14403456138E}"/>
              </a:ext>
            </a:extLst>
          </p:cNvPr>
          <p:cNvGrpSpPr/>
          <p:nvPr/>
        </p:nvGrpSpPr>
        <p:grpSpPr>
          <a:xfrm>
            <a:off x="1849340" y="2849208"/>
            <a:ext cx="4442045" cy="1269500"/>
            <a:chOff x="1849340" y="2849208"/>
            <a:chExt cx="4442045" cy="12695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23EF3C56-ACCD-6788-4BCC-4BB83F9D3BED}"/>
                </a:ext>
              </a:extLst>
            </p:cNvPr>
            <p:cNvSpPr/>
            <p:nvPr/>
          </p:nvSpPr>
          <p:spPr>
            <a:xfrm>
              <a:off x="2117969" y="3634154"/>
              <a:ext cx="4173416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88556E8-1243-6FDD-A8E7-851F5C3F4E13}"/>
                </a:ext>
              </a:extLst>
            </p:cNvPr>
            <p:cNvSpPr txBox="1"/>
            <p:nvPr/>
          </p:nvSpPr>
          <p:spPr>
            <a:xfrm rot="20947096">
              <a:off x="1849340" y="2849208"/>
              <a:ext cx="10791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NFT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9FE85C0-2CC1-F5B8-F273-3F49BC8F4ABA}"/>
              </a:ext>
            </a:extLst>
          </p:cNvPr>
          <p:cNvGrpSpPr/>
          <p:nvPr/>
        </p:nvGrpSpPr>
        <p:grpSpPr>
          <a:xfrm>
            <a:off x="5277660" y="4544135"/>
            <a:ext cx="3474164" cy="1782929"/>
            <a:chOff x="5277660" y="4544135"/>
            <a:chExt cx="3474164" cy="1782929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9B83DFF-0A85-90CC-4B21-8328A5509701}"/>
                </a:ext>
              </a:extLst>
            </p:cNvPr>
            <p:cNvSpPr/>
            <p:nvPr/>
          </p:nvSpPr>
          <p:spPr>
            <a:xfrm>
              <a:off x="5728676" y="4556370"/>
              <a:ext cx="1649047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69F0B67-7C69-A3F3-CDA5-08D3BBCB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7660" y="4544135"/>
              <a:ext cx="3474164" cy="1782929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92876BF-02A6-3846-9BA7-118F895E3BF6}"/>
              </a:ext>
            </a:extLst>
          </p:cNvPr>
          <p:cNvGrpSpPr/>
          <p:nvPr/>
        </p:nvGrpSpPr>
        <p:grpSpPr>
          <a:xfrm>
            <a:off x="6861908" y="2716481"/>
            <a:ext cx="4498722" cy="1378781"/>
            <a:chOff x="6861908" y="2716481"/>
            <a:chExt cx="4498722" cy="137878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5FE9151-A91E-E15D-0341-77532C3BFE1B}"/>
                </a:ext>
              </a:extLst>
            </p:cNvPr>
            <p:cNvSpPr/>
            <p:nvPr/>
          </p:nvSpPr>
          <p:spPr>
            <a:xfrm>
              <a:off x="6861908" y="3610708"/>
              <a:ext cx="3537868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4" descr="AUTODESK FUSION 360 FÜR 3D-DRUCK | MAKERSPACE">
              <a:extLst>
                <a:ext uri="{FF2B5EF4-FFF2-40B4-BE49-F238E27FC236}">
                  <a16:creationId xmlns:a16="http://schemas.microsoft.com/office/drawing/2014/main" id="{7481F960-7BD8-BAEF-1CDD-A0699122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4152" y="2716481"/>
              <a:ext cx="1346478" cy="8415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150D58-04ED-59EE-8D2B-651321BED330}"/>
              </a:ext>
            </a:extLst>
          </p:cNvPr>
          <p:cNvGrpSpPr/>
          <p:nvPr/>
        </p:nvGrpSpPr>
        <p:grpSpPr>
          <a:xfrm>
            <a:off x="3452298" y="4095262"/>
            <a:ext cx="8151198" cy="1790311"/>
            <a:chOff x="3452298" y="4095262"/>
            <a:chExt cx="8151198" cy="179031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CF61DA-9219-67CD-E6BE-79A278088B99}"/>
                </a:ext>
              </a:extLst>
            </p:cNvPr>
            <p:cNvSpPr/>
            <p:nvPr/>
          </p:nvSpPr>
          <p:spPr>
            <a:xfrm>
              <a:off x="3452298" y="4095262"/>
              <a:ext cx="6348194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6" name="Picture 2" descr="Unterschied: Trademark vs. Copyright im Vergleich - Kanzlei Plüschke -  Kanzlei Plüschke">
              <a:extLst>
                <a:ext uri="{FF2B5EF4-FFF2-40B4-BE49-F238E27FC236}">
                  <a16:creationId xmlns:a16="http://schemas.microsoft.com/office/drawing/2014/main" id="{E863BF4B-5752-113F-8291-328C16F5A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0567" y="4102644"/>
              <a:ext cx="1782929" cy="1782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02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latin typeface="TwitterChirp"/>
              </a:rPr>
              <a:t>NFT-Projekt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295E04A-FC72-2512-EF01-6EF55EA16144}"/>
              </a:ext>
            </a:extLst>
          </p:cNvPr>
          <p:cNvSpPr txBox="1"/>
          <p:nvPr/>
        </p:nvSpPr>
        <p:spPr>
          <a:xfrm>
            <a:off x="4229043" y="2833077"/>
            <a:ext cx="2252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Problem?</a:t>
            </a:r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9EB1F3BB-20B5-BC63-4750-0584F0547928}"/>
              </a:ext>
            </a:extLst>
          </p:cNvPr>
          <p:cNvSpPr/>
          <p:nvPr/>
        </p:nvSpPr>
        <p:spPr>
          <a:xfrm rot="11787181">
            <a:off x="8786658" y="1983585"/>
            <a:ext cx="742461" cy="23858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DD981A55-D35D-ABD0-FFEE-482F0AA161B6}"/>
              </a:ext>
            </a:extLst>
          </p:cNvPr>
          <p:cNvGrpSpPr/>
          <p:nvPr/>
        </p:nvGrpSpPr>
        <p:grpSpPr>
          <a:xfrm>
            <a:off x="9357163" y="2123265"/>
            <a:ext cx="1674222" cy="2385888"/>
            <a:chOff x="9357163" y="2123265"/>
            <a:chExt cx="1674222" cy="2385888"/>
          </a:xfrm>
        </p:grpSpPr>
        <p:sp>
          <p:nvSpPr>
            <p:cNvPr id="49" name="Pfeil: nach unten 48">
              <a:extLst>
                <a:ext uri="{FF2B5EF4-FFF2-40B4-BE49-F238E27FC236}">
                  <a16:creationId xmlns:a16="http://schemas.microsoft.com/office/drawing/2014/main" id="{5EE9A73A-1D08-C3A9-4435-46EDFA529B84}"/>
                </a:ext>
              </a:extLst>
            </p:cNvPr>
            <p:cNvSpPr/>
            <p:nvPr/>
          </p:nvSpPr>
          <p:spPr>
            <a:xfrm rot="953748">
              <a:off x="9823045" y="2123265"/>
              <a:ext cx="742461" cy="238588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338631D0-7ACC-FF66-CA9A-57EA54037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12721">
              <a:off x="9357163" y="2633842"/>
              <a:ext cx="1674222" cy="1300963"/>
            </a:xfrm>
            <a:prstGeom prst="rect">
              <a:avLst/>
            </a:prstGeom>
          </p:spPr>
        </p:pic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6D0D3130-1C76-50F3-FC62-16C66E40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533" y="2860893"/>
            <a:ext cx="1526818" cy="220335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BA26937-2E04-CF39-7D97-EEFCB36B046C}"/>
              </a:ext>
            </a:extLst>
          </p:cNvPr>
          <p:cNvGrpSpPr/>
          <p:nvPr/>
        </p:nvGrpSpPr>
        <p:grpSpPr>
          <a:xfrm>
            <a:off x="5176713" y="4631274"/>
            <a:ext cx="5423374" cy="2054300"/>
            <a:chOff x="5176713" y="4631274"/>
            <a:chExt cx="5423374" cy="2054300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954C3AEB-837C-2F17-3E3C-E5CA8609E50C}"/>
                </a:ext>
              </a:extLst>
            </p:cNvPr>
            <p:cNvGrpSpPr/>
            <p:nvPr/>
          </p:nvGrpSpPr>
          <p:grpSpPr>
            <a:xfrm>
              <a:off x="5176713" y="4631274"/>
              <a:ext cx="5341566" cy="1318130"/>
              <a:chOff x="5176713" y="4631274"/>
              <a:chExt cx="5341566" cy="1318130"/>
            </a:xfrm>
          </p:grpSpPr>
          <p:pic>
            <p:nvPicPr>
              <p:cNvPr id="26" name="Picture 2" descr="Würth Industrie Service setzt für Produktion zunehmend auf 3D-Drucker">
                <a:extLst>
                  <a:ext uri="{FF2B5EF4-FFF2-40B4-BE49-F238E27FC236}">
                    <a16:creationId xmlns:a16="http://schemas.microsoft.com/office/drawing/2014/main" id="{C370E49A-D4B4-4CC6-BA27-DC30A93CD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4747" y="4631274"/>
                <a:ext cx="903532" cy="208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C1E90B7-89A2-3A9D-D081-0E320B494CF1}"/>
                  </a:ext>
                </a:extLst>
              </p:cNvPr>
              <p:cNvSpPr txBox="1"/>
              <p:nvPr/>
            </p:nvSpPr>
            <p:spPr>
              <a:xfrm>
                <a:off x="5176713" y="5426184"/>
                <a:ext cx="26744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>
                    <a:solidFill>
                      <a:srgbClr val="92D050"/>
                    </a:solidFill>
                  </a:rPr>
                  <a:t>3D-Druck-Datei</a:t>
                </a:r>
              </a:p>
            </p:txBody>
          </p:sp>
        </p:grpSp>
        <p:pic>
          <p:nvPicPr>
            <p:cNvPr id="2" name="Picture 4" descr="AUTODESK FUSION 360 FÜR 3D-DRUCK | MAKERSPACE">
              <a:extLst>
                <a:ext uri="{FF2B5EF4-FFF2-40B4-BE49-F238E27FC236}">
                  <a16:creationId xmlns:a16="http://schemas.microsoft.com/office/drawing/2014/main" id="{F8EBE212-2AFF-373F-0922-8AA3EBBB9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212" y="4967528"/>
              <a:ext cx="2748875" cy="1718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A64A1F-B8AD-7BAB-D3CC-000E720DF9DC}"/>
              </a:ext>
            </a:extLst>
          </p:cNvPr>
          <p:cNvGrpSpPr/>
          <p:nvPr/>
        </p:nvGrpSpPr>
        <p:grpSpPr>
          <a:xfrm>
            <a:off x="8129170" y="55797"/>
            <a:ext cx="4373351" cy="2645745"/>
            <a:chOff x="8129170" y="55797"/>
            <a:chExt cx="4373351" cy="264574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B0DA072-69F6-4E7B-8734-73A02E71A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2794"/>
            <a:stretch/>
          </p:blipFill>
          <p:spPr>
            <a:xfrm>
              <a:off x="8129170" y="421006"/>
              <a:ext cx="3922059" cy="10994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E9E24452-273B-581E-5CF9-80D53957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44693" y="55797"/>
              <a:ext cx="2257828" cy="2257828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6629E06-B772-B5AE-81E7-2164F07552E6}"/>
                </a:ext>
              </a:extLst>
            </p:cNvPr>
            <p:cNvSpPr txBox="1"/>
            <p:nvPr/>
          </p:nvSpPr>
          <p:spPr>
            <a:xfrm>
              <a:off x="10821701" y="2178322"/>
              <a:ext cx="11957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800" dirty="0">
                  <a:solidFill>
                    <a:srgbClr val="92D050"/>
                  </a:solidFill>
                </a:rPr>
                <a:t>Kunde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CA71E46-8A41-4CEE-8E4B-4221EDFC95FA}"/>
              </a:ext>
            </a:extLst>
          </p:cNvPr>
          <p:cNvGrpSpPr/>
          <p:nvPr/>
        </p:nvGrpSpPr>
        <p:grpSpPr>
          <a:xfrm>
            <a:off x="818393" y="1723972"/>
            <a:ext cx="4557908" cy="4016826"/>
            <a:chOff x="1057874" y="1360159"/>
            <a:chExt cx="5166588" cy="4454412"/>
          </a:xfrm>
        </p:grpSpPr>
        <p:pic>
          <p:nvPicPr>
            <p:cNvPr id="2050" name="Picture 2" descr="StorX | Distributed Cloud Storage with Blockchain Technology">
              <a:extLst>
                <a:ext uri="{FF2B5EF4-FFF2-40B4-BE49-F238E27FC236}">
                  <a16:creationId xmlns:a16="http://schemas.microsoft.com/office/drawing/2014/main" id="{9CBC3754-C97C-4D56-B6BC-AF90A1796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621" y="2075046"/>
              <a:ext cx="4823841" cy="3188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F06C182-18B3-4513-9EB8-6B955EFD0680}"/>
                </a:ext>
              </a:extLst>
            </p:cNvPr>
            <p:cNvSpPr txBox="1"/>
            <p:nvPr/>
          </p:nvSpPr>
          <p:spPr>
            <a:xfrm>
              <a:off x="1580594" y="5445239"/>
              <a:ext cx="40858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 err="1"/>
                <a:t>decentralized</a:t>
              </a:r>
              <a:r>
                <a:rPr lang="de-DE" dirty="0"/>
                <a:t> </a:t>
              </a:r>
              <a:r>
                <a:rPr lang="de-DE" dirty="0" err="1"/>
                <a:t>distributed</a:t>
              </a:r>
              <a:r>
                <a:rPr lang="de-DE" dirty="0"/>
                <a:t> </a:t>
              </a:r>
              <a:r>
                <a:rPr lang="de-DE" dirty="0" err="1"/>
                <a:t>cloud</a:t>
              </a:r>
              <a:endParaRPr lang="de-DE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1BCB78-B615-4DCC-957F-75B61CC64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874" y="1360159"/>
              <a:ext cx="1762371" cy="771633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2871D58-265F-4C57-9112-E00E93A2196A}"/>
              </a:ext>
            </a:extLst>
          </p:cNvPr>
          <p:cNvGrpSpPr/>
          <p:nvPr/>
        </p:nvGrpSpPr>
        <p:grpSpPr>
          <a:xfrm>
            <a:off x="5008336" y="1726534"/>
            <a:ext cx="2745301" cy="2336685"/>
            <a:chOff x="5818116" y="1393930"/>
            <a:chExt cx="2745301" cy="2336685"/>
          </a:xfrm>
        </p:grpSpPr>
        <p:pic>
          <p:nvPicPr>
            <p:cNvPr id="3074" name="Picture 2" descr="Cardano Kurs Prognose: Ist es Zeit, ADA zu verkaufen?">
              <a:extLst>
                <a:ext uri="{FF2B5EF4-FFF2-40B4-BE49-F238E27FC236}">
                  <a16:creationId xmlns:a16="http://schemas.microsoft.com/office/drawing/2014/main" id="{D0A5861E-14B2-4D15-9ACB-D0333E1E9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8047" y="1393930"/>
              <a:ext cx="1090712" cy="726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72A0747-4865-4A01-98CC-589C5FBBA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8116" y="2190312"/>
              <a:ext cx="2745301" cy="1540303"/>
            </a:xfrm>
            <a:prstGeom prst="rect">
              <a:avLst/>
            </a:prstGeom>
          </p:spPr>
        </p:pic>
      </p:grp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19FBE50F-EF5F-4C78-8C61-43DC1DCB6FFD}"/>
              </a:ext>
            </a:extLst>
          </p:cNvPr>
          <p:cNvSpPr/>
          <p:nvPr/>
        </p:nvSpPr>
        <p:spPr>
          <a:xfrm rot="6780065">
            <a:off x="6064311" y="3771890"/>
            <a:ext cx="706745" cy="2123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EF3DB17-07DD-4D2C-95FA-4D583B344339}"/>
              </a:ext>
            </a:extLst>
          </p:cNvPr>
          <p:cNvGrpSpPr/>
          <p:nvPr/>
        </p:nvGrpSpPr>
        <p:grpSpPr>
          <a:xfrm>
            <a:off x="4558099" y="2063371"/>
            <a:ext cx="1822887" cy="1377375"/>
            <a:chOff x="5691793" y="2064683"/>
            <a:chExt cx="1822887" cy="1377375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7B91D47-E2D1-4A2D-B9AF-B2C6297FBF60}"/>
                </a:ext>
              </a:extLst>
            </p:cNvPr>
            <p:cNvSpPr txBox="1"/>
            <p:nvPr/>
          </p:nvSpPr>
          <p:spPr>
            <a:xfrm>
              <a:off x="6788159" y="2465057"/>
              <a:ext cx="7067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rgbClr val="92D050"/>
                  </a:solidFill>
                </a:rPr>
                <a:t>NFT</a:t>
              </a: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CC37F26-B063-4FA9-9077-2A430EF4F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5878" y="2791036"/>
              <a:ext cx="424151" cy="651022"/>
            </a:xfrm>
            <a:prstGeom prst="rect">
              <a:avLst/>
            </a:prstGeom>
          </p:spPr>
        </p:pic>
        <p:sp>
          <p:nvSpPr>
            <p:cNvPr id="19" name="Pfeil: nach unten 18">
              <a:extLst>
                <a:ext uri="{FF2B5EF4-FFF2-40B4-BE49-F238E27FC236}">
                  <a16:creationId xmlns:a16="http://schemas.microsoft.com/office/drawing/2014/main" id="{1BAA5292-7B11-4A0E-BDF5-C2CB26A3EB38}"/>
                </a:ext>
              </a:extLst>
            </p:cNvPr>
            <p:cNvSpPr/>
            <p:nvPr/>
          </p:nvSpPr>
          <p:spPr>
            <a:xfrm rot="14139590">
              <a:off x="6249864" y="1506612"/>
              <a:ext cx="706745" cy="18228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2A2B456-C6B3-B1C3-5AC4-4E2648E9B936}"/>
              </a:ext>
            </a:extLst>
          </p:cNvPr>
          <p:cNvGrpSpPr/>
          <p:nvPr/>
        </p:nvGrpSpPr>
        <p:grpSpPr>
          <a:xfrm>
            <a:off x="10273794" y="2522916"/>
            <a:ext cx="1526818" cy="2203354"/>
            <a:chOff x="10273794" y="2522916"/>
            <a:chExt cx="1526818" cy="2203354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D0D3130-1C76-50F3-FC62-16C66E40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73794" y="2522916"/>
              <a:ext cx="1526818" cy="2203354"/>
            </a:xfrm>
            <a:prstGeom prst="rect">
              <a:avLst/>
            </a:prstGeom>
          </p:spPr>
        </p:pic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D20EBCA3-C5E5-204D-B52B-75EBB169D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1708" y="2833077"/>
              <a:ext cx="1391076" cy="1439421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2C8E9E2-98B2-049C-09EF-20954E14FC2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279" y="2607903"/>
              <a:ext cx="845216" cy="1974756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CC9598A-3CD5-1116-ED75-5DD794ECDA25}"/>
              </a:ext>
            </a:extLst>
          </p:cNvPr>
          <p:cNvGrpSpPr/>
          <p:nvPr/>
        </p:nvGrpSpPr>
        <p:grpSpPr>
          <a:xfrm>
            <a:off x="8129170" y="-30259"/>
            <a:ext cx="4334054" cy="2257828"/>
            <a:chOff x="8129170" y="-30259"/>
            <a:chExt cx="4334054" cy="2257828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B0DA072-69F6-4E7B-8734-73A02E71A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42794"/>
            <a:stretch/>
          </p:blipFill>
          <p:spPr>
            <a:xfrm>
              <a:off x="8129170" y="421006"/>
              <a:ext cx="3922059" cy="10994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E9E24452-273B-581E-5CF9-80D53957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5396" y="-30259"/>
              <a:ext cx="2257828" cy="2257828"/>
            </a:xfrm>
            <a:prstGeom prst="rect">
              <a:avLst/>
            </a:prstGeom>
          </p:spPr>
        </p:pic>
      </p:grpSp>
      <p:grpSp>
        <p:nvGrpSpPr>
          <p:cNvPr id="2054" name="Gruppieren 2053">
            <a:extLst>
              <a:ext uri="{FF2B5EF4-FFF2-40B4-BE49-F238E27FC236}">
                <a16:creationId xmlns:a16="http://schemas.microsoft.com/office/drawing/2014/main" id="{9F27BF66-DAB0-47CF-2A7C-C3F3DA454563}"/>
              </a:ext>
            </a:extLst>
          </p:cNvPr>
          <p:cNvGrpSpPr/>
          <p:nvPr/>
        </p:nvGrpSpPr>
        <p:grpSpPr>
          <a:xfrm>
            <a:off x="7943841" y="3016373"/>
            <a:ext cx="2138032" cy="1300963"/>
            <a:chOff x="7943841" y="3016373"/>
            <a:chExt cx="2138032" cy="1300963"/>
          </a:xfrm>
        </p:grpSpPr>
        <p:sp>
          <p:nvSpPr>
            <p:cNvPr id="2052" name="Pfeil: nach unten 2051">
              <a:extLst>
                <a:ext uri="{FF2B5EF4-FFF2-40B4-BE49-F238E27FC236}">
                  <a16:creationId xmlns:a16="http://schemas.microsoft.com/office/drawing/2014/main" id="{AF1CA800-5AA6-2FB0-2F96-5CB8CF1605DD}"/>
                </a:ext>
              </a:extLst>
            </p:cNvPr>
            <p:cNvSpPr/>
            <p:nvPr/>
          </p:nvSpPr>
          <p:spPr>
            <a:xfrm rot="18406330">
              <a:off x="8730965" y="2672199"/>
              <a:ext cx="563783" cy="213803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3" name="Grafik 2052">
              <a:extLst>
                <a:ext uri="{FF2B5EF4-FFF2-40B4-BE49-F238E27FC236}">
                  <a16:creationId xmlns:a16="http://schemas.microsoft.com/office/drawing/2014/main" id="{338631D0-7ACC-FF66-CA9A-57EA54037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351416">
              <a:off x="8015017" y="3016373"/>
              <a:ext cx="1674222" cy="1300963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1C48E51-0662-C031-FDAB-F9892A65779F}"/>
              </a:ext>
            </a:extLst>
          </p:cNvPr>
          <p:cNvGrpSpPr/>
          <p:nvPr/>
        </p:nvGrpSpPr>
        <p:grpSpPr>
          <a:xfrm>
            <a:off x="5176713" y="4631274"/>
            <a:ext cx="5423374" cy="2054300"/>
            <a:chOff x="5176713" y="4631274"/>
            <a:chExt cx="5423374" cy="2054300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A0C560E7-1C62-2A76-7520-37FB5F68EAD8}"/>
                </a:ext>
              </a:extLst>
            </p:cNvPr>
            <p:cNvGrpSpPr/>
            <p:nvPr/>
          </p:nvGrpSpPr>
          <p:grpSpPr>
            <a:xfrm>
              <a:off x="5176713" y="4631274"/>
              <a:ext cx="5341566" cy="1318130"/>
              <a:chOff x="5176713" y="4631274"/>
              <a:chExt cx="5341566" cy="1318130"/>
            </a:xfrm>
          </p:grpSpPr>
          <p:pic>
            <p:nvPicPr>
              <p:cNvPr id="10" name="Picture 2" descr="Würth Industrie Service setzt für Produktion zunehmend auf 3D-Drucker">
                <a:extLst>
                  <a:ext uri="{FF2B5EF4-FFF2-40B4-BE49-F238E27FC236}">
                    <a16:creationId xmlns:a16="http://schemas.microsoft.com/office/drawing/2014/main" id="{F4D27F93-120F-DEA5-E662-B592D2FB25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4747" y="4631274"/>
                <a:ext cx="903532" cy="208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851D565-E4B7-3BF2-E1B6-FC9C51A1D68A}"/>
                  </a:ext>
                </a:extLst>
              </p:cNvPr>
              <p:cNvSpPr txBox="1"/>
              <p:nvPr/>
            </p:nvSpPr>
            <p:spPr>
              <a:xfrm>
                <a:off x="5176713" y="5426184"/>
                <a:ext cx="26744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>
                    <a:solidFill>
                      <a:srgbClr val="92D050"/>
                    </a:solidFill>
                  </a:rPr>
                  <a:t>3D-Druck-Datei</a:t>
                </a:r>
              </a:p>
            </p:txBody>
          </p:sp>
        </p:grpSp>
        <p:pic>
          <p:nvPicPr>
            <p:cNvPr id="5" name="Picture 4" descr="AUTODESK FUSION 360 FÜR 3D-DRUCK | MAKERSPACE">
              <a:extLst>
                <a:ext uri="{FF2B5EF4-FFF2-40B4-BE49-F238E27FC236}">
                  <a16:creationId xmlns:a16="http://schemas.microsoft.com/office/drawing/2014/main" id="{EE9181C0-ABC9-15FF-86D8-2B5F65A3B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212" y="4967528"/>
              <a:ext cx="2748875" cy="1718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4" descr="AUTODESK FUSION 360 FÜR 3D-DRUCK | MAKERSPACE">
            <a:extLst>
              <a:ext uri="{FF2B5EF4-FFF2-40B4-BE49-F238E27FC236}">
                <a16:creationId xmlns:a16="http://schemas.microsoft.com/office/drawing/2014/main" id="{A90BEF8B-1A7D-6B01-D1E2-A1532043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81" y="2969213"/>
            <a:ext cx="1001709" cy="626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C8CF467-625E-C62E-96C3-CBD6A69A01EB}"/>
              </a:ext>
            </a:extLst>
          </p:cNvPr>
          <p:cNvGrpSpPr/>
          <p:nvPr/>
        </p:nvGrpSpPr>
        <p:grpSpPr>
          <a:xfrm>
            <a:off x="6789463" y="2607871"/>
            <a:ext cx="1090712" cy="763324"/>
            <a:chOff x="6789463" y="2607871"/>
            <a:chExt cx="1090712" cy="763324"/>
          </a:xfrm>
        </p:grpSpPr>
        <p:pic>
          <p:nvPicPr>
            <p:cNvPr id="47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8C65B39E-5D2C-4FCD-AF84-602491F85D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6789463" y="2607871"/>
              <a:ext cx="1090712" cy="763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UTODESK FUSION 360 FÜR 3D-DRUCK | MAKERSPACE">
              <a:extLst>
                <a:ext uri="{FF2B5EF4-FFF2-40B4-BE49-F238E27FC236}">
                  <a16:creationId xmlns:a16="http://schemas.microsoft.com/office/drawing/2014/main" id="{9B6BCC99-661C-FC98-4B49-56C9F9207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120" y="2915623"/>
              <a:ext cx="691739" cy="432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D67D8E1-246D-5E50-03E2-D3AC58C15124}"/>
              </a:ext>
            </a:extLst>
          </p:cNvPr>
          <p:cNvGrpSpPr/>
          <p:nvPr/>
        </p:nvGrpSpPr>
        <p:grpSpPr>
          <a:xfrm>
            <a:off x="7467790" y="-31018"/>
            <a:ext cx="2596835" cy="2038045"/>
            <a:chOff x="7948528" y="224866"/>
            <a:chExt cx="2596835" cy="2038045"/>
          </a:xfrm>
        </p:grpSpPr>
        <p:sp>
          <p:nvSpPr>
            <p:cNvPr id="2051" name="Pfeil: nach unten 2050">
              <a:extLst>
                <a:ext uri="{FF2B5EF4-FFF2-40B4-BE49-F238E27FC236}">
                  <a16:creationId xmlns:a16="http://schemas.microsoft.com/office/drawing/2014/main" id="{E908E006-50EA-E5BC-64CA-8EB1D0F40980}"/>
                </a:ext>
              </a:extLst>
            </p:cNvPr>
            <p:cNvSpPr/>
            <p:nvPr/>
          </p:nvSpPr>
          <p:spPr>
            <a:xfrm rot="13515446">
              <a:off x="8717680" y="929976"/>
              <a:ext cx="563783" cy="210208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4" descr="AUTODESK FUSION 360 FÜR 3D-DRUCK | MAKERSPACE">
              <a:extLst>
                <a:ext uri="{FF2B5EF4-FFF2-40B4-BE49-F238E27FC236}">
                  <a16:creationId xmlns:a16="http://schemas.microsoft.com/office/drawing/2014/main" id="{D1225BAF-97E4-4C75-5AD3-89FE11288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631" y="224866"/>
              <a:ext cx="1385732" cy="8660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55F6C144-3C6F-A5BC-E3DD-4CFD7F80912E}"/>
              </a:ext>
            </a:extLst>
          </p:cNvPr>
          <p:cNvSpPr txBox="1"/>
          <p:nvPr/>
        </p:nvSpPr>
        <p:spPr>
          <a:xfrm>
            <a:off x="2783779" y="1662643"/>
            <a:ext cx="36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                  verschlüsselt</a:t>
            </a:r>
            <a:br>
              <a:rPr lang="de-DE" dirty="0"/>
            </a:br>
            <a:r>
              <a:rPr lang="de-DE" dirty="0"/>
              <a:t>manipulationssicher</a:t>
            </a:r>
          </a:p>
        </p:txBody>
      </p:sp>
    </p:spTree>
    <p:extLst>
      <p:ext uri="{BB962C8B-B14F-4D97-AF65-F5344CB8AC3E}">
        <p14:creationId xmlns:p14="http://schemas.microsoft.com/office/powerpoint/2010/main" val="17483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3488449D-1DC5-1750-06FB-ABE366A4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pic>
        <p:nvPicPr>
          <p:cNvPr id="45" name="Picture 2" descr="Würth Industrie Service setzt für Produktion zunehmend auf 3D-Drucker">
            <a:extLst>
              <a:ext uri="{FF2B5EF4-FFF2-40B4-BE49-F238E27FC236}">
                <a16:creationId xmlns:a16="http://schemas.microsoft.com/office/drawing/2014/main" id="{598E93B8-9BE5-8398-B401-C59EFB31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61" y="509893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BD9E8221-075D-F1C8-F48B-055107F9D744}"/>
              </a:ext>
            </a:extLst>
          </p:cNvPr>
          <p:cNvGrpSpPr/>
          <p:nvPr/>
        </p:nvGrpSpPr>
        <p:grpSpPr>
          <a:xfrm>
            <a:off x="1064577" y="1584874"/>
            <a:ext cx="3564018" cy="3331915"/>
            <a:chOff x="1064577" y="2080174"/>
            <a:chExt cx="3564018" cy="3331915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CAB7A860-E197-C35D-FD68-8A0816F2F5DE}"/>
                </a:ext>
              </a:extLst>
            </p:cNvPr>
            <p:cNvGrpSpPr/>
            <p:nvPr/>
          </p:nvGrpSpPr>
          <p:grpSpPr>
            <a:xfrm>
              <a:off x="1358631" y="2080174"/>
              <a:ext cx="1526818" cy="2203354"/>
              <a:chOff x="10273794" y="2522916"/>
              <a:chExt cx="1526818" cy="2203354"/>
            </a:xfrm>
          </p:grpSpPr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D985179F-BF23-84A3-C0E2-E2700E180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3794" y="2522916"/>
                <a:ext cx="1526818" cy="2203354"/>
              </a:xfrm>
              <a:prstGeom prst="rect">
                <a:avLst/>
              </a:prstGeom>
            </p:spPr>
          </p:pic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2CAD51FB-D88E-0E44-379C-82043E0D9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708" y="2833077"/>
                <a:ext cx="1391076" cy="1439421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AD7FFD80-086F-D790-2029-F1A6EB9368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8279" y="2607903"/>
                <a:ext cx="845216" cy="1974756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47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3F3B103A-B419-97CA-6E39-5F14C8F1A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77651" y="3316190"/>
              <a:ext cx="1744885" cy="122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110343EF-26D7-C81B-A6A9-DBC71E83C482}"/>
                </a:ext>
              </a:extLst>
            </p:cNvPr>
            <p:cNvSpPr txBox="1"/>
            <p:nvPr/>
          </p:nvSpPr>
          <p:spPr>
            <a:xfrm>
              <a:off x="1064577" y="4642648"/>
              <a:ext cx="35640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eAbrechnung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A54A42-F1F7-08D4-E90C-07ED3E49CCC2}"/>
              </a:ext>
            </a:extLst>
          </p:cNvPr>
          <p:cNvGrpSpPr/>
          <p:nvPr/>
        </p:nvGrpSpPr>
        <p:grpSpPr>
          <a:xfrm>
            <a:off x="4927886" y="1669861"/>
            <a:ext cx="3353357" cy="3213289"/>
            <a:chOff x="4927886" y="2165161"/>
            <a:chExt cx="3353357" cy="3213289"/>
          </a:xfrm>
        </p:grpSpPr>
        <p:pic>
          <p:nvPicPr>
            <p:cNvPr id="46" name="Picture 2" descr="Unterschied: Trademark vs. Copyright im Vergleich - Kanzlei Plüschke -  Kanzlei Plüschke">
              <a:extLst>
                <a:ext uri="{FF2B5EF4-FFF2-40B4-BE49-F238E27FC236}">
                  <a16:creationId xmlns:a16="http://schemas.microsoft.com/office/drawing/2014/main" id="{254D4A4E-9364-1CF2-65B0-82762CBC8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886" y="2165161"/>
              <a:ext cx="2534638" cy="253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8AC3B220-4539-970E-F429-DBFA19EFDEA0}"/>
                </a:ext>
              </a:extLst>
            </p:cNvPr>
            <p:cNvSpPr txBox="1"/>
            <p:nvPr/>
          </p:nvSpPr>
          <p:spPr>
            <a:xfrm>
              <a:off x="5123340" y="4609009"/>
              <a:ext cx="31579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A565DC44-F1CC-CB4B-A776-B354EB0D33CE}"/>
              </a:ext>
            </a:extLst>
          </p:cNvPr>
          <p:cNvGrpSpPr/>
          <p:nvPr/>
        </p:nvGrpSpPr>
        <p:grpSpPr>
          <a:xfrm>
            <a:off x="8466600" y="2222595"/>
            <a:ext cx="3685117" cy="2579012"/>
            <a:chOff x="8414593" y="2833077"/>
            <a:chExt cx="3685117" cy="2579012"/>
          </a:xfrm>
        </p:grpSpPr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C5E7C6A9-A437-8535-B04D-C302C827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4593" y="2833077"/>
              <a:ext cx="2905458" cy="1418003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4D1059E7-3509-BB75-FE83-4EF8CDA3D17D}"/>
                </a:ext>
              </a:extLst>
            </p:cNvPr>
            <p:cNvSpPr txBox="1"/>
            <p:nvPr/>
          </p:nvSpPr>
          <p:spPr>
            <a:xfrm>
              <a:off x="8414593" y="4642648"/>
              <a:ext cx="36851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Pay-per-Use</a:t>
              </a:r>
            </a:p>
          </p:txBody>
        </p:sp>
      </p:grpSp>
      <p:pic>
        <p:nvPicPr>
          <p:cNvPr id="59" name="Grafik 58">
            <a:extLst>
              <a:ext uri="{FF2B5EF4-FFF2-40B4-BE49-F238E27FC236}">
                <a16:creationId xmlns:a16="http://schemas.microsoft.com/office/drawing/2014/main" id="{7DD77C6E-E5A9-7379-0858-9B4C7ED5D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147" y="5046037"/>
            <a:ext cx="3005644" cy="1686373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BAD89B5-BCCC-E3F3-5117-D71418D344DC}"/>
              </a:ext>
            </a:extLst>
          </p:cNvPr>
          <p:cNvGrpSpPr/>
          <p:nvPr/>
        </p:nvGrpSpPr>
        <p:grpSpPr>
          <a:xfrm rot="773606">
            <a:off x="6049078" y="4874617"/>
            <a:ext cx="1558379" cy="1778612"/>
            <a:chOff x="8368886" y="1671782"/>
            <a:chExt cx="2273541" cy="2350414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D5BF0F9E-3D9F-BF9F-CF14-4593C62F0BE6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E4BA9F8-A978-B258-6D3C-BABB26594D8A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2048" name="Grafik 2047">
                <a:extLst>
                  <a:ext uri="{FF2B5EF4-FFF2-40B4-BE49-F238E27FC236}">
                    <a16:creationId xmlns:a16="http://schemas.microsoft.com/office/drawing/2014/main" id="{DEE3BE6B-4AD6-4272-460F-9EF49065D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586594E-798D-6BBF-7534-F18F5B5D026D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2049" name="Grafik 2048">
            <a:extLst>
              <a:ext uri="{FF2B5EF4-FFF2-40B4-BE49-F238E27FC236}">
                <a16:creationId xmlns:a16="http://schemas.microsoft.com/office/drawing/2014/main" id="{6F3125E1-1446-4AF1-C081-AA06A5D7D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5681" y="5046037"/>
            <a:ext cx="1349172" cy="1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5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3074" name="Picture 2" descr="Microsoft Software | Thomas-Krenn.AG">
            <a:extLst>
              <a:ext uri="{FF2B5EF4-FFF2-40B4-BE49-F238E27FC236}">
                <a16:creationId xmlns:a16="http://schemas.microsoft.com/office/drawing/2014/main" id="{07CBBCFE-9835-621F-F8E0-9132F8EE8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1" b="38555"/>
          <a:stretch/>
        </p:blipFill>
        <p:spPr bwMode="auto">
          <a:xfrm>
            <a:off x="911702" y="311497"/>
            <a:ext cx="3945489" cy="83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81F573F-8C44-A307-0F82-B89E82DE0858}"/>
              </a:ext>
            </a:extLst>
          </p:cNvPr>
          <p:cNvGrpSpPr/>
          <p:nvPr/>
        </p:nvGrpSpPr>
        <p:grpSpPr>
          <a:xfrm>
            <a:off x="1280120" y="2391094"/>
            <a:ext cx="1692535" cy="3389065"/>
            <a:chOff x="1123205" y="1905319"/>
            <a:chExt cx="1692535" cy="338906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2F32151-26F4-EA2A-7DAC-C207606C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205" y="1905319"/>
              <a:ext cx="1692535" cy="212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858668F-0B01-106C-170C-2464845F3ABD}"/>
                </a:ext>
              </a:extLst>
            </p:cNvPr>
            <p:cNvSpPr txBox="1"/>
            <p:nvPr/>
          </p:nvSpPr>
          <p:spPr>
            <a:xfrm>
              <a:off x="1123205" y="4524943"/>
              <a:ext cx="1550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Xbox</a:t>
              </a:r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30F6F3A-EEE6-CD86-6CD7-3A3F89AF9C91}"/>
              </a:ext>
            </a:extLst>
          </p:cNvPr>
          <p:cNvSpPr txBox="1"/>
          <p:nvPr/>
        </p:nvSpPr>
        <p:spPr>
          <a:xfrm>
            <a:off x="9236039" y="3689398"/>
            <a:ext cx="3995614" cy="902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4000" dirty="0">
                <a:solidFill>
                  <a:srgbClr val="FF0000"/>
                </a:solidFill>
              </a:rPr>
              <a:t>4 min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86547FE-A00B-01C1-15A3-359702F32F91}"/>
              </a:ext>
            </a:extLst>
          </p:cNvPr>
          <p:cNvSpPr txBox="1"/>
          <p:nvPr/>
        </p:nvSpPr>
        <p:spPr>
          <a:xfrm rot="21116897">
            <a:off x="5177128" y="936441"/>
            <a:ext cx="4115366" cy="902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4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 </a:t>
            </a:r>
            <a:r>
              <a:rPr lang="de-DE" sz="4000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Mio</a:t>
            </a:r>
            <a:r>
              <a:rPr lang="de-DE" sz="4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Nutzer</a:t>
            </a:r>
          </a:p>
        </p:txBody>
      </p:sp>
      <p:pic>
        <p:nvPicPr>
          <p:cNvPr id="3076" name="Picture 4" descr="Gaming: 17 Millionen Gamer holen sich Empfehlungen für Spiele von Freunden  - Notebookcheck.com News">
            <a:extLst>
              <a:ext uri="{FF2B5EF4-FFF2-40B4-BE49-F238E27FC236}">
                <a16:creationId xmlns:a16="http://schemas.microsoft.com/office/drawing/2014/main" id="{F4F48B55-C2A1-399A-D255-54307ECA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32" y="2222279"/>
            <a:ext cx="3040935" cy="189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9BB9059-2864-0BDE-B7F9-A33D5C200FB5}"/>
              </a:ext>
            </a:extLst>
          </p:cNvPr>
          <p:cNvGrpSpPr/>
          <p:nvPr/>
        </p:nvGrpSpPr>
        <p:grpSpPr>
          <a:xfrm>
            <a:off x="4052705" y="2391094"/>
            <a:ext cx="3564018" cy="3389065"/>
            <a:chOff x="1064577" y="2080174"/>
            <a:chExt cx="3564018" cy="3389065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AFBDBEC3-6268-D4B0-6A3D-8A1CC8559C30}"/>
                </a:ext>
              </a:extLst>
            </p:cNvPr>
            <p:cNvGrpSpPr/>
            <p:nvPr/>
          </p:nvGrpSpPr>
          <p:grpSpPr>
            <a:xfrm>
              <a:off x="1358631" y="2080174"/>
              <a:ext cx="1526818" cy="2203354"/>
              <a:chOff x="10273794" y="2522916"/>
              <a:chExt cx="1526818" cy="2203354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1404E501-335F-B40C-560B-882DBB029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73794" y="2522916"/>
                <a:ext cx="1526818" cy="2203354"/>
              </a:xfrm>
              <a:prstGeom prst="rect">
                <a:avLst/>
              </a:prstGeom>
            </p:spPr>
          </p:pic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809DFA10-547A-852F-BAE7-B83AEBA00C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708" y="2833077"/>
                <a:ext cx="1391076" cy="1439421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0C01087E-D79F-A3A8-35F9-8A2620B59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8279" y="2607903"/>
                <a:ext cx="845216" cy="1974756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4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DAE9F86D-987B-58D1-54E4-D4D5FCD999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77651" y="3316190"/>
              <a:ext cx="1744885" cy="122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CCBBA607-E104-CF58-EF4F-0F5E934A0C5B}"/>
                </a:ext>
              </a:extLst>
            </p:cNvPr>
            <p:cNvSpPr txBox="1"/>
            <p:nvPr/>
          </p:nvSpPr>
          <p:spPr>
            <a:xfrm>
              <a:off x="1064577" y="4699798"/>
              <a:ext cx="35640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eAbrechnung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B5E6240C-7BD3-F289-C43A-68D7DB2BC3A4}"/>
              </a:ext>
            </a:extLst>
          </p:cNvPr>
          <p:cNvSpPr txBox="1"/>
          <p:nvPr/>
        </p:nvSpPr>
        <p:spPr>
          <a:xfrm>
            <a:off x="4612265" y="346145"/>
            <a:ext cx="10438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dirty="0">
                <a:solidFill>
                  <a:schemeClr val="bg1">
                    <a:lumMod val="65000"/>
                  </a:schemeClr>
                </a:solidFill>
              </a:rPr>
              <a:t>2021</a:t>
            </a:r>
          </a:p>
          <a:p>
            <a:endParaRPr lang="de-DE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2B3EE288-48A9-87E9-6001-2690DBC73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81" y="1299925"/>
            <a:ext cx="3005644" cy="1686373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0AE1595-35D3-593F-F373-1D69B84F3C89}"/>
              </a:ext>
            </a:extLst>
          </p:cNvPr>
          <p:cNvGrpSpPr/>
          <p:nvPr/>
        </p:nvGrpSpPr>
        <p:grpSpPr>
          <a:xfrm>
            <a:off x="8662968" y="1240401"/>
            <a:ext cx="2899004" cy="4527504"/>
            <a:chOff x="8662968" y="1240401"/>
            <a:chExt cx="2899004" cy="4527504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A9F8AE3-5EE6-D3D0-2124-D55F1B950E6C}"/>
                </a:ext>
              </a:extLst>
            </p:cNvPr>
            <p:cNvSpPr txBox="1"/>
            <p:nvPr/>
          </p:nvSpPr>
          <p:spPr>
            <a:xfrm>
              <a:off x="9498009" y="1240401"/>
              <a:ext cx="2063963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4000" dirty="0"/>
                <a:t>45 Tage </a:t>
              </a:r>
            </a:p>
            <a:p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67EAA59-4A1C-57C2-73F1-2D9F2DAD5B8A}"/>
                </a:ext>
              </a:extLst>
            </p:cNvPr>
            <p:cNvSpPr txBox="1"/>
            <p:nvPr/>
          </p:nvSpPr>
          <p:spPr>
            <a:xfrm>
              <a:off x="8662968" y="4998464"/>
              <a:ext cx="2721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Zeitraum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D6E4FE9-B3F7-4FFF-500D-035ED2FF6738}"/>
              </a:ext>
            </a:extLst>
          </p:cNvPr>
          <p:cNvGrpSpPr/>
          <p:nvPr/>
        </p:nvGrpSpPr>
        <p:grpSpPr>
          <a:xfrm>
            <a:off x="7112916" y="1368278"/>
            <a:ext cx="4191515" cy="2456560"/>
            <a:chOff x="7112916" y="1368278"/>
            <a:chExt cx="4191515" cy="2456560"/>
          </a:xfrm>
        </p:grpSpPr>
        <p:pic>
          <p:nvPicPr>
            <p:cNvPr id="3078" name="Picture 6" descr="The Role Of Generative AI In Video Game Development">
              <a:extLst>
                <a:ext uri="{FF2B5EF4-FFF2-40B4-BE49-F238E27FC236}">
                  <a16:creationId xmlns:a16="http://schemas.microsoft.com/office/drawing/2014/main" id="{97B3ADFA-C4B5-AAEF-3259-5841B4046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098" y="2222279"/>
              <a:ext cx="2848333" cy="16025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Pfeil: nach oben gekrümmt 53">
              <a:extLst>
                <a:ext uri="{FF2B5EF4-FFF2-40B4-BE49-F238E27FC236}">
                  <a16:creationId xmlns:a16="http://schemas.microsoft.com/office/drawing/2014/main" id="{10D75CF9-C926-0C9F-C6D4-504B30EBC66E}"/>
                </a:ext>
              </a:extLst>
            </p:cNvPr>
            <p:cNvSpPr/>
            <p:nvPr/>
          </p:nvSpPr>
          <p:spPr>
            <a:xfrm rot="10800000" flipH="1">
              <a:off x="7112916" y="1368278"/>
              <a:ext cx="2294695" cy="819300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72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9" name="Grafik 8" descr="Ein Bild, das Rad, Fahrzeug, Reifen, Landfahrzeug enthält.&#10;&#10;Automatisch generierte Beschreibung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44" t="8193" b="8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BMW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7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3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1026" name="Picture 2" descr="Ein Bild, das Screenshot, Anime, Grafiken, Cartoon enthält.&#10;&#10;Automatisch generierte Beschreibung">
            <a:extLst>
              <a:ext uri="{FF2B5EF4-FFF2-40B4-BE49-F238E27FC236}">
                <a16:creationId xmlns:a16="http://schemas.microsoft.com/office/drawing/2014/main" id="{214333FB-9499-03AC-4E10-D7065A9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6" b="76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FD42D5F-5311-5FA9-DB4B-7BA84B10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754454">
            <a:off x="7580851" y="3925053"/>
            <a:ext cx="2580240" cy="999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59897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E721C1C-25F9-4317-B872-2444BC5A8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992C555F-2EA8-43FC-804A-C8A0197DE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4CE2B455-492A-43D3-B378-54B66D571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8" name="Rectangle 23">
              <a:extLst>
                <a:ext uri="{FF2B5EF4-FFF2-40B4-BE49-F238E27FC236}">
                  <a16:creationId xmlns:a16="http://schemas.microsoft.com/office/drawing/2014/main" id="{EF09B3D2-B58A-4ABA-B2A8-4680BF06C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59" name="Rectangle 25">
              <a:extLst>
                <a:ext uri="{FF2B5EF4-FFF2-40B4-BE49-F238E27FC236}">
                  <a16:creationId xmlns:a16="http://schemas.microsoft.com/office/drawing/2014/main" id="{0FA9C903-985C-4D49-8C1A-6EB5017F8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0" name="Isosceles Triangle 2059">
              <a:extLst>
                <a:ext uri="{FF2B5EF4-FFF2-40B4-BE49-F238E27FC236}">
                  <a16:creationId xmlns:a16="http://schemas.microsoft.com/office/drawing/2014/main" id="{2E12832F-B33A-49C7-8994-68EED8552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1" name="Rectangle 27">
              <a:extLst>
                <a:ext uri="{FF2B5EF4-FFF2-40B4-BE49-F238E27FC236}">
                  <a16:creationId xmlns:a16="http://schemas.microsoft.com/office/drawing/2014/main" id="{36F17E22-3CE0-4111-ADB4-5612B4B35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2" name="Rectangle 28">
              <a:extLst>
                <a:ext uri="{FF2B5EF4-FFF2-40B4-BE49-F238E27FC236}">
                  <a16:creationId xmlns:a16="http://schemas.microsoft.com/office/drawing/2014/main" id="{19E3FD99-5A4A-45A3-A6F7-37CE98B52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3" name="Rectangle 29">
              <a:extLst>
                <a:ext uri="{FF2B5EF4-FFF2-40B4-BE49-F238E27FC236}">
                  <a16:creationId xmlns:a16="http://schemas.microsoft.com/office/drawing/2014/main" id="{2F6B9C22-3B33-4E9D-ADFA-7EB9D3771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4" name="Isosceles Triangle 2063">
              <a:extLst>
                <a:ext uri="{FF2B5EF4-FFF2-40B4-BE49-F238E27FC236}">
                  <a16:creationId xmlns:a16="http://schemas.microsoft.com/office/drawing/2014/main" id="{88791F96-6634-47EA-9924-199C50AD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5" name="Isosceles Triangle 2064">
              <a:extLst>
                <a:ext uri="{FF2B5EF4-FFF2-40B4-BE49-F238E27FC236}">
                  <a16:creationId xmlns:a16="http://schemas.microsoft.com/office/drawing/2014/main" id="{9E246BDC-8C6E-4555-9F43-E9B2D16B2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050" name="Picture 2" descr="A silver BMW is parked in the driveway of a white house in California.">
            <a:extLst>
              <a:ext uri="{FF2B5EF4-FFF2-40B4-BE49-F238E27FC236}">
                <a16:creationId xmlns:a16="http://schemas.microsoft.com/office/drawing/2014/main" id="{3C35BD7D-BBB3-1CF0-778C-94E08320D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1" b="3109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Freeform: Shape 2072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5" name="Freeform: Shape 2074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A454167-1E44-6672-2307-FA2AFF86CD44}"/>
              </a:ext>
            </a:extLst>
          </p:cNvPr>
          <p:cNvSpPr/>
          <p:nvPr/>
        </p:nvSpPr>
        <p:spPr>
          <a:xfrm>
            <a:off x="448732" y="656948"/>
            <a:ext cx="8825269" cy="2932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Thailand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Finanzierung 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(Smart </a:t>
            </a:r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Kundenbindung 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(Prämienprogramm)</a:t>
            </a:r>
          </a:p>
        </p:txBody>
      </p:sp>
    </p:spTree>
    <p:extLst>
      <p:ext uri="{BB962C8B-B14F-4D97-AF65-F5344CB8AC3E}">
        <p14:creationId xmlns:p14="http://schemas.microsoft.com/office/powerpoint/2010/main" val="316296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45" y="1100831"/>
            <a:ext cx="12199139" cy="575716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4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0DE6B52-8293-A38A-A7B8-77228D79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245" y="-1"/>
            <a:ext cx="12192000" cy="11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AEE37A-D897-438D-3B38-7E93626A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9" y="1100831"/>
            <a:ext cx="12227949" cy="575716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4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51AEE2-7E3D-1932-19A8-F40FB4D3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52" y="0"/>
            <a:ext cx="12291837" cy="13138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4D5948E-87C9-8688-829C-B8FF288D13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67" t="5614" r="12593" b="15930"/>
          <a:stretch/>
        </p:blipFill>
        <p:spPr>
          <a:xfrm>
            <a:off x="355076" y="656947"/>
            <a:ext cx="4918568" cy="2087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B8825-734E-7D87-9441-DD42D4F61D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730" y="3917956"/>
            <a:ext cx="2360780" cy="151764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86D6D4-34F5-5C0B-DFF1-E62873AFE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8859" y="84232"/>
            <a:ext cx="4041914" cy="19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665823-6BA0-299F-3639-84FC46C7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49" y="751456"/>
            <a:ext cx="4122458" cy="5586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6CEC80C-8E49-A2CB-87DA-6C78315A5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553" y="3338407"/>
            <a:ext cx="3078707" cy="35280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1E6E02-B961-1B96-D3FD-F01FA927AE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583" r="14001" b="11406"/>
          <a:stretch/>
        </p:blipFill>
        <p:spPr>
          <a:xfrm>
            <a:off x="2099199" y="1592690"/>
            <a:ext cx="2099154" cy="230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CBCAFA1-9F9F-219C-6276-9DAB2D209E88}"/>
              </a:ext>
            </a:extLst>
          </p:cNvPr>
          <p:cNvGrpSpPr/>
          <p:nvPr/>
        </p:nvGrpSpPr>
        <p:grpSpPr>
          <a:xfrm>
            <a:off x="1026261" y="3752099"/>
            <a:ext cx="3226040" cy="2890141"/>
            <a:chOff x="1026261" y="3752099"/>
            <a:chExt cx="3226040" cy="289014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A2E62A8-86B9-60C3-324C-143BB9406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261" y="375209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ABBCDD3-C78D-CF53-0C8E-D5DAAA12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853" y="3935884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E34718-6F21-07D1-3E00-C5C3F828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6371" y="411966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97F0F16-1223-7299-3D39-53CD4C1B7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9549" y="424043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F9A004D-7232-F5D2-815C-73B96207B0B4}"/>
              </a:ext>
            </a:extLst>
          </p:cNvPr>
          <p:cNvSpPr txBox="1"/>
          <p:nvPr/>
        </p:nvSpPr>
        <p:spPr>
          <a:xfrm rot="19705780">
            <a:off x="7421906" y="3556377"/>
            <a:ext cx="2159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Original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13AD6CD5-023B-DA09-3C4C-8667CA34C9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158" t="9091" r="32715" b="6318"/>
          <a:stretch/>
        </p:blipFill>
        <p:spPr>
          <a:xfrm>
            <a:off x="10937089" y="4903893"/>
            <a:ext cx="1558343" cy="2244513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6" name="Titel 31">
            <a:extLst>
              <a:ext uri="{FF2B5EF4-FFF2-40B4-BE49-F238E27FC236}">
                <a16:creationId xmlns:a16="http://schemas.microsoft.com/office/drawing/2014/main" id="{6DF2BC2E-31C3-B128-3D4F-3F9E49BC9054}"/>
              </a:ext>
            </a:extLst>
          </p:cNvPr>
          <p:cNvSpPr txBox="1">
            <a:spLocks/>
          </p:cNvSpPr>
          <p:nvPr/>
        </p:nvSpPr>
        <p:spPr>
          <a:xfrm>
            <a:off x="1121811" y="306624"/>
            <a:ext cx="4573742" cy="862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Mona Lisa</a:t>
            </a:r>
          </a:p>
        </p:txBody>
      </p:sp>
    </p:spTree>
    <p:extLst>
      <p:ext uri="{BB962C8B-B14F-4D97-AF65-F5344CB8AC3E}">
        <p14:creationId xmlns:p14="http://schemas.microsoft.com/office/powerpoint/2010/main" val="893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45" y="1100831"/>
            <a:ext cx="12199139" cy="575716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4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0DE6B52-8293-A38A-A7B8-77228D79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245" y="-1"/>
            <a:ext cx="12192000" cy="110083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67C177B-F00A-0A2A-227F-70E602036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939"/>
            <a:ext cx="12192000" cy="629036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E0DF1A2-7656-C2FF-8C6B-F30C8C5543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4104"/>
          <a:stretch/>
        </p:blipFill>
        <p:spPr>
          <a:xfrm>
            <a:off x="-31351" y="6205818"/>
            <a:ext cx="12192000" cy="6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5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6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 err="1">
                <a:solidFill>
                  <a:srgbClr val="FFFFFF"/>
                </a:solidFill>
              </a:rPr>
              <a:t>Praxisaufgabe</a:t>
            </a:r>
            <a:r>
              <a:rPr lang="en-US" sz="4700" dirty="0">
                <a:solidFill>
                  <a:srgbClr val="FFFFFF"/>
                </a:solidFill>
              </a:rPr>
              <a:t>:</a:t>
            </a:r>
            <a:br>
              <a:rPr lang="en-US" sz="4700" dirty="0">
                <a:solidFill>
                  <a:srgbClr val="FFFFFF"/>
                </a:solidFill>
              </a:rPr>
            </a:b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 err="1">
                <a:solidFill>
                  <a:srgbClr val="FFFFFF"/>
                </a:solidFill>
              </a:rPr>
              <a:t>dApp</a:t>
            </a:r>
            <a:r>
              <a:rPr lang="en-US" sz="4700" dirty="0">
                <a:solidFill>
                  <a:srgbClr val="FFFFFF"/>
                </a:solidFill>
              </a:rPr>
              <a:t> </a:t>
            </a:r>
            <a:r>
              <a:rPr lang="en-US" sz="4700">
                <a:solidFill>
                  <a:srgbClr val="FFFFFF"/>
                </a:solidFill>
              </a:rPr>
              <a:t>für BMW-NFTs</a:t>
            </a:r>
            <a:endParaRPr lang="en-US" sz="4700" dirty="0">
              <a:solidFill>
                <a:srgbClr val="FFFFFF"/>
              </a:solidFill>
            </a:endParaRPr>
          </a:p>
        </p:txBody>
      </p:sp>
      <p:sp>
        <p:nvSpPr>
          <p:cNvPr id="5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5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6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rgbClr val="FFFFFF"/>
                </a:solidFill>
              </a:rPr>
              <a:t>ERC 721</a:t>
            </a:r>
          </a:p>
        </p:txBody>
      </p:sp>
      <p:sp>
        <p:nvSpPr>
          <p:cNvPr id="5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4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1026" name="Picture 2" descr="Gartner Trends 2024 – was für Unternehmen wichtig wird">
            <a:extLst>
              <a:ext uri="{FF2B5EF4-FFF2-40B4-BE49-F238E27FC236}">
                <a16:creationId xmlns:a16="http://schemas.microsoft.com/office/drawing/2014/main" id="{5658E0A5-520C-0A3F-1F63-1C4AB5E1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r="19230" b="425"/>
          <a:stretch/>
        </p:blipFill>
        <p:spPr bwMode="auto">
          <a:xfrm>
            <a:off x="3013679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91BF29D-6CE3-0ABD-C5A7-49AA0197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2464" y="2688349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Impact</a:t>
            </a:r>
            <a:br>
              <a:rPr lang="en-US" sz="4800" dirty="0"/>
            </a:br>
            <a:r>
              <a:rPr lang="en-US" sz="4800" dirty="0"/>
              <a:t>Radar </a:t>
            </a:r>
            <a:br>
              <a:rPr lang="en-US" sz="4800" dirty="0"/>
            </a:br>
            <a:r>
              <a:rPr lang="en-US" sz="4800" dirty="0"/>
              <a:t>2024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5B932C4-1C15-3197-86AC-9C5CBF1E2D98}"/>
              </a:ext>
            </a:extLst>
          </p:cNvPr>
          <p:cNvSpPr txBox="1">
            <a:spLocks/>
          </p:cNvSpPr>
          <p:nvPr/>
        </p:nvSpPr>
        <p:spPr>
          <a:xfrm>
            <a:off x="4615529" y="4281178"/>
            <a:ext cx="4079721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Analysen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zur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IT-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Entwicklung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04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91BF29D-6CE3-0ABD-C5A7-49AA0197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9EEB8AEE-655D-24C1-837E-70D3F0E6C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1" t="14856" r="9938" b="68787"/>
          <a:stretch/>
        </p:blipFill>
        <p:spPr bwMode="auto">
          <a:xfrm>
            <a:off x="1505826" y="1986368"/>
            <a:ext cx="2525624" cy="202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B209C5F-1EAC-57A8-9631-DC30DEC50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1" t="33184" r="9938" b="51899"/>
          <a:stretch/>
        </p:blipFill>
        <p:spPr bwMode="auto">
          <a:xfrm>
            <a:off x="1500053" y="4235902"/>
            <a:ext cx="2537169" cy="185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1BA36B6-650D-4E4D-9AA8-232B7C990D33}"/>
              </a:ext>
            </a:extLst>
          </p:cNvPr>
          <p:cNvSpPr/>
          <p:nvPr/>
        </p:nvSpPr>
        <p:spPr>
          <a:xfrm rot="2831274">
            <a:off x="9262149" y="1081316"/>
            <a:ext cx="1930400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CEBB308-60A2-4873-2D36-AB5B32EBCB92}"/>
              </a:ext>
            </a:extLst>
          </p:cNvPr>
          <p:cNvSpPr/>
          <p:nvPr/>
        </p:nvSpPr>
        <p:spPr>
          <a:xfrm rot="2831274">
            <a:off x="4342779" y="5460071"/>
            <a:ext cx="2037665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569B0C-92AD-29F2-109D-C6BB37819620}"/>
              </a:ext>
            </a:extLst>
          </p:cNvPr>
          <p:cNvSpPr/>
          <p:nvPr/>
        </p:nvSpPr>
        <p:spPr>
          <a:xfrm rot="18978823">
            <a:off x="4808697" y="948699"/>
            <a:ext cx="1280944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3EE3707-806B-B445-AC69-B7145C016E6A}"/>
              </a:ext>
            </a:extLst>
          </p:cNvPr>
          <p:cNvSpPr/>
          <p:nvPr/>
        </p:nvSpPr>
        <p:spPr>
          <a:xfrm rot="18978823">
            <a:off x="8778197" y="5406931"/>
            <a:ext cx="2480419" cy="519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9A9564E-7710-426D-012D-DF3A075CBA3F}"/>
              </a:ext>
            </a:extLst>
          </p:cNvPr>
          <p:cNvSpPr/>
          <p:nvPr/>
        </p:nvSpPr>
        <p:spPr>
          <a:xfrm>
            <a:off x="2418762" y="2576286"/>
            <a:ext cx="1021124" cy="40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04C1297B-751A-8976-168C-E774BD9D933A}"/>
              </a:ext>
            </a:extLst>
          </p:cNvPr>
          <p:cNvSpPr/>
          <p:nvPr/>
        </p:nvSpPr>
        <p:spPr>
          <a:xfrm>
            <a:off x="1591741" y="5201102"/>
            <a:ext cx="1021124" cy="40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24A371F-FD4A-FCB7-194E-C01CEEE5121E}"/>
              </a:ext>
            </a:extLst>
          </p:cNvPr>
          <p:cNvGrpSpPr/>
          <p:nvPr/>
        </p:nvGrpSpPr>
        <p:grpSpPr>
          <a:xfrm>
            <a:off x="4793343" y="370726"/>
            <a:ext cx="5958114" cy="6175192"/>
            <a:chOff x="4793343" y="370726"/>
            <a:chExt cx="5958114" cy="6175192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84E55F20-D13D-2C6C-ABDD-449E6249144D}"/>
                </a:ext>
              </a:extLst>
            </p:cNvPr>
            <p:cNvCxnSpPr/>
            <p:nvPr/>
          </p:nvCxnSpPr>
          <p:spPr>
            <a:xfrm>
              <a:off x="7772400" y="370726"/>
              <a:ext cx="0" cy="617519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51FCEA5D-F424-B9D1-8166-0300F745D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3343" y="3466135"/>
              <a:ext cx="5958114" cy="1300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1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30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C5572AC-B8EB-30B8-E341-0997DD405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534" y="2315113"/>
            <a:ext cx="3132912" cy="171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itel 1">
            <a:extLst>
              <a:ext uri="{FF2B5EF4-FFF2-40B4-BE49-F238E27FC236}">
                <a16:creationId xmlns:a16="http://schemas.microsoft.com/office/drawing/2014/main" id="{B6F68DAD-CB1B-B2FF-0667-337FD7F3CAD6}"/>
              </a:ext>
            </a:extLst>
          </p:cNvPr>
          <p:cNvSpPr txBox="1">
            <a:spLocks/>
          </p:cNvSpPr>
          <p:nvPr/>
        </p:nvSpPr>
        <p:spPr>
          <a:xfrm>
            <a:off x="956600" y="4169393"/>
            <a:ext cx="3502781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  <a:latin typeface="TwitterChirp"/>
              </a:rPr>
              <a:t>Ist</a:t>
            </a:r>
            <a:r>
              <a:rPr lang="en-US" dirty="0">
                <a:solidFill>
                  <a:srgbClr val="FF0000"/>
                </a:solidFill>
                <a:latin typeface="TwitterChirp"/>
              </a:rPr>
              <a:t> DLT </a:t>
            </a:r>
            <a:r>
              <a:rPr lang="en-US" dirty="0" err="1">
                <a:solidFill>
                  <a:srgbClr val="FF0000"/>
                </a:solidFill>
                <a:latin typeface="TwitterChirp"/>
              </a:rPr>
              <a:t>disruptiv</a:t>
            </a:r>
            <a:r>
              <a:rPr lang="en-US" dirty="0">
                <a:solidFill>
                  <a:srgbClr val="FF0000"/>
                </a:solidFill>
                <a:latin typeface="TwitterChirp"/>
              </a:rPr>
              <a:t>?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5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2FE672CF-F756-E94C-68B1-D4E5558717A1}"/>
              </a:ext>
            </a:extLst>
          </p:cNvPr>
          <p:cNvSpPr/>
          <p:nvPr/>
        </p:nvSpPr>
        <p:spPr>
          <a:xfrm>
            <a:off x="9439576" y="1886034"/>
            <a:ext cx="925286" cy="3722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EA501C5-07BF-BB3A-EAAD-75E58D2F2C29}"/>
              </a:ext>
            </a:extLst>
          </p:cNvPr>
          <p:cNvSpPr txBox="1"/>
          <p:nvPr/>
        </p:nvSpPr>
        <p:spPr>
          <a:xfrm>
            <a:off x="422137" y="2833077"/>
            <a:ext cx="4063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Web3 ist interessant, weil es </a:t>
            </a:r>
            <a:r>
              <a:rPr lang="de-DE" sz="2400" b="1" i="0" dirty="0">
                <a:solidFill>
                  <a:srgbClr val="FF0000"/>
                </a:solidFill>
                <a:effectLst/>
                <a:latin typeface="Graphik Web"/>
              </a:rPr>
              <a:t>Peer-to-Peer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-Interaktionen ohne zentralisierte Plattformen und Vermittler ermöglicht. </a:t>
            </a:r>
            <a:endParaRPr lang="de-DE" sz="24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CD1B423-0013-1711-0A33-E0061490D367}"/>
              </a:ext>
            </a:extLst>
          </p:cNvPr>
          <p:cNvSpPr txBox="1"/>
          <p:nvPr/>
        </p:nvSpPr>
        <p:spPr>
          <a:xfrm>
            <a:off x="422137" y="4595733"/>
            <a:ext cx="4063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Dazu gehören 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Graphik Web"/>
              </a:rPr>
              <a:t>DeFi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 und von der Gemeinschaft organisierte, dezentralisierte, autonome Organisationen (DAOs).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1198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8244E2A-B9B5-3080-263E-CD86B61F137F}"/>
              </a:ext>
            </a:extLst>
          </p:cNvPr>
          <p:cNvSpPr/>
          <p:nvPr/>
        </p:nvSpPr>
        <p:spPr>
          <a:xfrm>
            <a:off x="8446820" y="1169794"/>
            <a:ext cx="1206116" cy="6988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611E83-05F2-1EBA-7BE5-6B9F616C583C}"/>
              </a:ext>
            </a:extLst>
          </p:cNvPr>
          <p:cNvSpPr txBox="1"/>
          <p:nvPr/>
        </p:nvSpPr>
        <p:spPr>
          <a:xfrm>
            <a:off x="539669" y="2413574"/>
            <a:ext cx="36777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de-DE" sz="2400" dirty="0">
                <a:solidFill>
                  <a:srgbClr val="000000"/>
                </a:solidFill>
                <a:latin typeface="Graphik Web"/>
              </a:rPr>
              <a:t>Tokenisierung ist eine kryptografisch gesicherte </a:t>
            </a:r>
            <a:r>
              <a:rPr lang="de-DE" sz="2400" dirty="0">
                <a:latin typeface="Graphik Web"/>
              </a:rPr>
              <a:t>Darstellung</a:t>
            </a:r>
            <a:r>
              <a:rPr lang="de-DE" sz="2400" dirty="0">
                <a:solidFill>
                  <a:srgbClr val="000000"/>
                </a:solidFill>
                <a:latin typeface="Graphik Web"/>
              </a:rPr>
              <a:t> von </a:t>
            </a:r>
            <a:r>
              <a:rPr lang="de-DE" sz="2400" dirty="0">
                <a:solidFill>
                  <a:srgbClr val="FF0000"/>
                </a:solidFill>
                <a:latin typeface="Graphik Web"/>
              </a:rPr>
              <a:t>digitalen </a:t>
            </a:r>
            <a:br>
              <a:rPr lang="de-DE" sz="2400" dirty="0">
                <a:solidFill>
                  <a:srgbClr val="FF0000"/>
                </a:solidFill>
                <a:latin typeface="Graphik Web"/>
              </a:rPr>
            </a:br>
            <a:r>
              <a:rPr lang="de-DE" sz="2400" dirty="0">
                <a:latin typeface="Graphik Web"/>
              </a:rPr>
              <a:t>oder</a:t>
            </a:r>
            <a:r>
              <a:rPr lang="de-DE" sz="2400" dirty="0">
                <a:solidFill>
                  <a:srgbClr val="FF0000"/>
                </a:solidFill>
                <a:latin typeface="Graphik Web"/>
              </a:rPr>
              <a:t> physischen Werten </a:t>
            </a:r>
            <a:r>
              <a:rPr lang="de-DE" sz="2400" dirty="0">
                <a:solidFill>
                  <a:srgbClr val="000000"/>
                </a:solidFill>
                <a:latin typeface="Graphik Web"/>
              </a:rPr>
              <a:t>und </a:t>
            </a:r>
            <a:r>
              <a:rPr lang="de-DE" sz="2400" dirty="0">
                <a:solidFill>
                  <a:srgbClr val="FF0000"/>
                </a:solidFill>
                <a:latin typeface="Graphik Web"/>
              </a:rPr>
              <a:t>sensiblen Daten</a:t>
            </a:r>
            <a:r>
              <a:rPr lang="de-DE" sz="2400" dirty="0">
                <a:solidFill>
                  <a:srgbClr val="000000"/>
                </a:solidFill>
                <a:latin typeface="Graphik Web"/>
              </a:rPr>
              <a:t>.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1529C1-F3A1-971E-CBD6-01151BFF456A}"/>
              </a:ext>
            </a:extLst>
          </p:cNvPr>
          <p:cNvSpPr txBox="1"/>
          <p:nvPr/>
        </p:nvSpPr>
        <p:spPr>
          <a:xfrm>
            <a:off x="539669" y="4609558"/>
            <a:ext cx="4063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Die Tokenisierung ist die Art und Weise, wie eine Blockchain den </a:t>
            </a:r>
            <a:r>
              <a:rPr lang="de-DE" sz="2400" b="0" i="0" dirty="0">
                <a:solidFill>
                  <a:srgbClr val="FF0000"/>
                </a:solidFill>
                <a:effectLst/>
                <a:latin typeface="Graphik Web"/>
              </a:rPr>
              <a:t>Handel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 über digitale geschäftliche Assets darstellt und ermöglicht.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902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3C4C64D9-7AD3-68EE-4FA3-043F1120C3DC}"/>
              </a:ext>
            </a:extLst>
          </p:cNvPr>
          <p:cNvSpPr/>
          <p:nvPr/>
        </p:nvSpPr>
        <p:spPr>
          <a:xfrm>
            <a:off x="8385305" y="2114112"/>
            <a:ext cx="1098348" cy="610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4C2B02D1-744E-6353-0A96-E6836471EBFA}"/>
              </a:ext>
            </a:extLst>
          </p:cNvPr>
          <p:cNvSpPr txBox="1">
            <a:spLocks/>
          </p:cNvSpPr>
          <p:nvPr/>
        </p:nvSpPr>
        <p:spPr>
          <a:xfrm>
            <a:off x="922181" y="1103119"/>
            <a:ext cx="1276733" cy="507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witterChirp"/>
              </a:rPr>
              <a:t>Gartner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7DC3BBA-19B7-F871-C65B-1B36FAC28833}"/>
              </a:ext>
            </a:extLst>
          </p:cNvPr>
          <p:cNvSpPr txBox="1"/>
          <p:nvPr/>
        </p:nvSpPr>
        <p:spPr>
          <a:xfrm>
            <a:off x="422137" y="2833077"/>
            <a:ext cx="40634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de-DE" sz="2400" dirty="0">
                <a:solidFill>
                  <a:srgbClr val="000000"/>
                </a:solidFill>
                <a:latin typeface="Graphik Web"/>
              </a:rPr>
              <a:t>Blockchain bezieht sich auf eine Gruppe von Technologien, die sich auf Peer-to-Peer-Verteilung, Dezentralisierung, Unveränderlichkeit, Verschlüsselung und Tokenisierung konzentrieren.</a:t>
            </a:r>
          </a:p>
        </p:txBody>
      </p:sp>
    </p:spTree>
    <p:extLst>
      <p:ext uri="{BB962C8B-B14F-4D97-AF65-F5344CB8AC3E}">
        <p14:creationId xmlns:p14="http://schemas.microsoft.com/office/powerpoint/2010/main" val="37184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2FA44231-022C-47C6-8767-81F34101DED3}"/>
              </a:ext>
            </a:extLst>
          </p:cNvPr>
          <p:cNvSpPr/>
          <p:nvPr/>
        </p:nvSpPr>
        <p:spPr>
          <a:xfrm>
            <a:off x="8934479" y="4473649"/>
            <a:ext cx="1208313" cy="610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EA23057-AEE4-4DFC-B4B3-717B882AC1E0}"/>
              </a:ext>
            </a:extLst>
          </p:cNvPr>
          <p:cNvSpPr txBox="1"/>
          <p:nvPr/>
        </p:nvSpPr>
        <p:spPr>
          <a:xfrm>
            <a:off x="592549" y="4281438"/>
            <a:ext cx="3866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de-DE" sz="2400" dirty="0">
                <a:solidFill>
                  <a:srgbClr val="000000"/>
                </a:solidFill>
                <a:latin typeface="Graphik Web"/>
              </a:rPr>
              <a:t>Eine Person oder Organisation kann die </a:t>
            </a:r>
            <a:r>
              <a:rPr lang="de-DE" sz="2400" dirty="0">
                <a:solidFill>
                  <a:srgbClr val="FF0000"/>
                </a:solidFill>
                <a:latin typeface="Graphik Web"/>
              </a:rPr>
              <a:t>volle Kontrolle</a:t>
            </a:r>
            <a:r>
              <a:rPr lang="de-DE" sz="2400" dirty="0">
                <a:solidFill>
                  <a:srgbClr val="000000"/>
                </a:solidFill>
                <a:latin typeface="Graphik Web"/>
              </a:rPr>
              <a:t> über ihre eigene Identität haben, ohne auf zentrale Behörden angewiesen zu sein.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271B5AE-9E41-3A36-5407-EC8757A92DF0}"/>
              </a:ext>
            </a:extLst>
          </p:cNvPr>
          <p:cNvSpPr txBox="1"/>
          <p:nvPr/>
        </p:nvSpPr>
        <p:spPr>
          <a:xfrm>
            <a:off x="592549" y="1895915"/>
            <a:ext cx="3866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de-DE" sz="2400" dirty="0">
                <a:solidFill>
                  <a:srgbClr val="000000"/>
                </a:solidFill>
                <a:latin typeface="Graphik Web"/>
              </a:rPr>
              <a:t>Dezentrale Identität (bzw. 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Self-Sovereign Identity) zielt darauf ab, die </a:t>
            </a:r>
            <a:r>
              <a:rPr lang="de-DE" sz="2400" b="0" i="0" dirty="0">
                <a:solidFill>
                  <a:srgbClr val="FF0000"/>
                </a:solidFill>
                <a:effectLst/>
                <a:latin typeface="Graphik Web"/>
              </a:rPr>
              <a:t>Datenschutz-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 und </a:t>
            </a:r>
            <a:r>
              <a:rPr lang="de-DE" sz="2400" b="0" i="0" dirty="0">
                <a:solidFill>
                  <a:srgbClr val="FF0000"/>
                </a:solidFill>
                <a:effectLst/>
                <a:latin typeface="Graphik Web"/>
              </a:rPr>
              <a:t>Transparenzprobleme 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herkömmlicher Identitätssysteme zu lösen.</a:t>
            </a:r>
          </a:p>
        </p:txBody>
      </p:sp>
    </p:spTree>
    <p:extLst>
      <p:ext uri="{BB962C8B-B14F-4D97-AF65-F5344CB8AC3E}">
        <p14:creationId xmlns:p14="http://schemas.microsoft.com/office/powerpoint/2010/main" val="30665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87" name="Grafik 86">
            <a:extLst>
              <a:ext uri="{FF2B5EF4-FFF2-40B4-BE49-F238E27FC236}">
                <a16:creationId xmlns:a16="http://schemas.microsoft.com/office/drawing/2014/main" id="{75D1E9C7-75FD-0DB8-4AEC-E6E7D249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05" y="1344970"/>
            <a:ext cx="2897643" cy="3918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9685E68-A7DF-9474-EAE8-D1C6C3102F35}"/>
              </a:ext>
            </a:extLst>
          </p:cNvPr>
          <p:cNvGrpSpPr/>
          <p:nvPr/>
        </p:nvGrpSpPr>
        <p:grpSpPr>
          <a:xfrm>
            <a:off x="2349663" y="1095935"/>
            <a:ext cx="5051238" cy="4504765"/>
            <a:chOff x="2349663" y="1095935"/>
            <a:chExt cx="5051238" cy="4504765"/>
          </a:xfrm>
        </p:grpSpPr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29B0727B-4C02-2E85-A868-B29AE2BA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585" b="13126"/>
            <a:stretch/>
          </p:blipFill>
          <p:spPr>
            <a:xfrm>
              <a:off x="2349663" y="1095935"/>
              <a:ext cx="5051238" cy="4504765"/>
            </a:xfrm>
            <a:prstGeom prst="rect">
              <a:avLst/>
            </a:prstGeom>
          </p:spPr>
        </p:pic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71C509D9-9A71-01C6-32F1-9385275B5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8991" y="1375450"/>
              <a:ext cx="2938295" cy="3889970"/>
            </a:xfrm>
            <a:prstGeom prst="rect">
              <a:avLst/>
            </a:prstGeom>
          </p:spPr>
        </p:pic>
      </p:grpSp>
      <p:sp>
        <p:nvSpPr>
          <p:cNvPr id="99" name="Textfeld 98">
            <a:extLst>
              <a:ext uri="{FF2B5EF4-FFF2-40B4-BE49-F238E27FC236}">
                <a16:creationId xmlns:a16="http://schemas.microsoft.com/office/drawing/2014/main" id="{317EA555-3CF6-0F14-0061-375F91040C79}"/>
              </a:ext>
            </a:extLst>
          </p:cNvPr>
          <p:cNvSpPr txBox="1"/>
          <p:nvPr/>
        </p:nvSpPr>
        <p:spPr>
          <a:xfrm rot="19705780">
            <a:off x="4718707" y="3388289"/>
            <a:ext cx="11689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92D050"/>
                </a:solidFill>
              </a:rPr>
              <a:t>NFT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6E69E23-9929-4ABD-6A08-9EC32F2EEF3B}"/>
              </a:ext>
            </a:extLst>
          </p:cNvPr>
          <p:cNvSpPr txBox="1"/>
          <p:nvPr/>
        </p:nvSpPr>
        <p:spPr>
          <a:xfrm>
            <a:off x="2952197" y="5666154"/>
            <a:ext cx="431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</a:t>
            </a:r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ungible </a:t>
            </a:r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oken</a:t>
            </a:r>
          </a:p>
        </p:txBody>
      </p:sp>
      <p:pic>
        <p:nvPicPr>
          <p:cNvPr id="1026" name="Picture 2" descr="Rotes 3D-Fragezeichen-Symbol PNG- Und SVG-Design Für T-Shirts">
            <a:extLst>
              <a:ext uri="{FF2B5EF4-FFF2-40B4-BE49-F238E27FC236}">
                <a16:creationId xmlns:a16="http://schemas.microsoft.com/office/drawing/2014/main" id="{A3C9F578-41DC-6301-5A39-3BCFAD98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54" y="1757795"/>
            <a:ext cx="3265394" cy="32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itel 31">
            <a:extLst>
              <a:ext uri="{FF2B5EF4-FFF2-40B4-BE49-F238E27FC236}">
                <a16:creationId xmlns:a16="http://schemas.microsoft.com/office/drawing/2014/main" id="{BB1FE78B-6048-3955-84C0-887502D7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12E5D6C8-D6A7-D8E5-F92F-E77038893527}"/>
              </a:ext>
            </a:extLst>
          </p:cNvPr>
          <p:cNvSpPr txBox="1"/>
          <p:nvPr/>
        </p:nvSpPr>
        <p:spPr>
          <a:xfrm>
            <a:off x="3174220" y="6248241"/>
            <a:ext cx="382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nicht austauschbare Wertmarke</a:t>
            </a:r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6571ADD2-2F7F-896A-7FC7-9FDCDFD3A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117" y="3329940"/>
            <a:ext cx="3078707" cy="3528060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58B8225B-653B-C65A-505A-844EBC2FE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393" y="3446349"/>
            <a:ext cx="3384775" cy="3472528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944B9EC-1480-3020-E779-8A3CF2CFD194}"/>
              </a:ext>
            </a:extLst>
          </p:cNvPr>
          <p:cNvGrpSpPr/>
          <p:nvPr/>
        </p:nvGrpSpPr>
        <p:grpSpPr>
          <a:xfrm>
            <a:off x="7330730" y="1375450"/>
            <a:ext cx="2674010" cy="3566344"/>
            <a:chOff x="7330730" y="1375450"/>
            <a:chExt cx="2674010" cy="35663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2809AC5C-636E-3D56-810F-7EC072DEA605}"/>
                </a:ext>
              </a:extLst>
            </p:cNvPr>
            <p:cNvSpPr/>
            <p:nvPr/>
          </p:nvSpPr>
          <p:spPr>
            <a:xfrm>
              <a:off x="7719894" y="1375450"/>
              <a:ext cx="1831230" cy="3566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C0BB523-D422-4C77-9E3B-29463200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297009">
              <a:off x="7330730" y="2674614"/>
              <a:ext cx="2674010" cy="150030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B94FD44-7E9A-3A95-7A2A-83F1206EF9D5}"/>
                </a:ext>
              </a:extLst>
            </p:cNvPr>
            <p:cNvSpPr txBox="1"/>
            <p:nvPr/>
          </p:nvSpPr>
          <p:spPr>
            <a:xfrm rot="19733370">
              <a:off x="8201509" y="3751041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1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11" grpId="0"/>
      <p:bldP spid="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97" name="Grafik 96">
            <a:extLst>
              <a:ext uri="{FF2B5EF4-FFF2-40B4-BE49-F238E27FC236}">
                <a16:creationId xmlns:a16="http://schemas.microsoft.com/office/drawing/2014/main" id="{58B8225B-653B-C65A-505A-844EBC2F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198" y="3393939"/>
            <a:ext cx="3384775" cy="347252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2868" y="1802422"/>
            <a:ext cx="1589202" cy="1763433"/>
            <a:chOff x="8368886" y="1671782"/>
            <a:chExt cx="2318509" cy="233035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318509" cy="2330354"/>
              <a:chOff x="8401264" y="1617919"/>
              <a:chExt cx="2318509" cy="233035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76363" y="309415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59F621A6-0BA6-F704-6718-85C0D5FAC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675" y="5781972"/>
            <a:ext cx="1029400" cy="10548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58546BD-CEC4-C7A2-8E1C-6596287AF4C0}"/>
              </a:ext>
            </a:extLst>
          </p:cNvPr>
          <p:cNvSpPr txBox="1"/>
          <p:nvPr/>
        </p:nvSpPr>
        <p:spPr>
          <a:xfrm>
            <a:off x="9859414" y="6609072"/>
            <a:ext cx="22963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101101010101101110000010101010010101010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270526-A6F8-130E-F6E9-789812EBDF67}"/>
              </a:ext>
            </a:extLst>
          </p:cNvPr>
          <p:cNvGrpSpPr/>
          <p:nvPr/>
        </p:nvGrpSpPr>
        <p:grpSpPr>
          <a:xfrm>
            <a:off x="8929294" y="2028170"/>
            <a:ext cx="500593" cy="2836523"/>
            <a:chOff x="8929294" y="2028170"/>
            <a:chExt cx="500593" cy="2836523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EE9E3B1-730C-782B-B557-41788BAC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9294" y="2028170"/>
              <a:ext cx="500593" cy="51357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A4C82973-5131-C1A7-9C6A-4802CDB1D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462" y="3251200"/>
              <a:ext cx="67346" cy="1613493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C9B0DB2-2B4F-2468-B9BC-AA7C16419E0B}"/>
              </a:ext>
            </a:extLst>
          </p:cNvPr>
          <p:cNvGrpSpPr/>
          <p:nvPr/>
        </p:nvGrpSpPr>
        <p:grpSpPr>
          <a:xfrm>
            <a:off x="8924679" y="5026790"/>
            <a:ext cx="1046315" cy="1124303"/>
            <a:chOff x="8924679" y="5026790"/>
            <a:chExt cx="1046315" cy="1124303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9F9CD276-429A-E1DB-A5D6-6D21BD8CA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1721" y="5239887"/>
              <a:ext cx="869273" cy="911206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843407E1-46B7-D467-3F30-FFC4EEF6023B}"/>
                </a:ext>
              </a:extLst>
            </p:cNvPr>
            <p:cNvGrpSpPr/>
            <p:nvPr/>
          </p:nvGrpSpPr>
          <p:grpSpPr>
            <a:xfrm>
              <a:off x="8924679" y="5026790"/>
              <a:ext cx="835023" cy="783607"/>
              <a:chOff x="8924679" y="5026790"/>
              <a:chExt cx="835023" cy="783607"/>
            </a:xfrm>
          </p:grpSpPr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D486C342-37A6-076B-9AE3-5F4AD7D7A4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4679" y="5026790"/>
                <a:ext cx="156468" cy="10497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6F003830-A801-E3EE-C1A2-042F4B301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9109" y="5296825"/>
                <a:ext cx="500593" cy="513572"/>
              </a:xfrm>
              <a:prstGeom prst="ellipse">
                <a:avLst/>
              </a:prstGeom>
              <a:ln w="63500" cap="rnd">
                <a:solidFill>
                  <a:srgbClr val="92D05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2D3DBFB0-B14A-21E9-C441-3F53CE2B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8184323" y="4358315"/>
            <a:ext cx="682419" cy="4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E7CEDFA6-2DA6-41B7-5A4F-F95EBC90D6E9}"/>
              </a:ext>
            </a:extLst>
          </p:cNvPr>
          <p:cNvSpPr txBox="1"/>
          <p:nvPr/>
        </p:nvSpPr>
        <p:spPr>
          <a:xfrm>
            <a:off x="10839355" y="6049443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92D050"/>
                </a:solidFill>
              </a:rPr>
              <a:t>Besitzer</a:t>
            </a:r>
          </a:p>
        </p:txBody>
      </p:sp>
    </p:spTree>
    <p:extLst>
      <p:ext uri="{BB962C8B-B14F-4D97-AF65-F5344CB8AC3E}">
        <p14:creationId xmlns:p14="http://schemas.microsoft.com/office/powerpoint/2010/main" val="34664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78" grpId="0"/>
      <p:bldP spid="3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B0563BA7-2908-BE9F-1C92-C7B00CE34382}"/>
              </a:ext>
            </a:extLst>
          </p:cNvPr>
          <p:cNvGrpSpPr/>
          <p:nvPr/>
        </p:nvGrpSpPr>
        <p:grpSpPr>
          <a:xfrm>
            <a:off x="5375347" y="333067"/>
            <a:ext cx="3326552" cy="1839779"/>
            <a:chOff x="6190802" y="341270"/>
            <a:chExt cx="3326552" cy="1839779"/>
          </a:xfrm>
        </p:grpSpPr>
        <p:pic>
          <p:nvPicPr>
            <p:cNvPr id="7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C275BAB2-07FD-39C7-75A5-163EA5D35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662499" y="959909"/>
              <a:ext cx="1744885" cy="122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594197C0-0385-C55A-D281-54BF0BDF9461}"/>
                </a:ext>
              </a:extLst>
            </p:cNvPr>
            <p:cNvSpPr txBox="1"/>
            <p:nvPr/>
          </p:nvSpPr>
          <p:spPr>
            <a:xfrm>
              <a:off x="6190802" y="341270"/>
              <a:ext cx="3326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Smart </a:t>
              </a:r>
              <a:r>
                <a:rPr lang="de-DE" sz="3600" dirty="0" err="1">
                  <a:ln w="0"/>
                  <a:solidFill>
                    <a:schemeClr val="accent1"/>
                  </a:solidFill>
                </a:rPr>
                <a:t>Contract</a:t>
              </a:r>
              <a:endParaRPr lang="de-DE" sz="3600" dirty="0">
                <a:ln w="0"/>
                <a:solidFill>
                  <a:schemeClr val="accent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7701821" y="1699373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084CC7AF-3297-382D-3D62-E1DFBA05C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198" y="3393939"/>
            <a:ext cx="3384775" cy="3472528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9E82682-FA8A-19A4-C434-A62E939A2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675" y="5781972"/>
            <a:ext cx="1029400" cy="10548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C3DF98E-E707-0F70-D010-33A60056F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070" y="1955281"/>
            <a:ext cx="500593" cy="513572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Pfeil: nach unten gekrümmt 7">
            <a:extLst>
              <a:ext uri="{FF2B5EF4-FFF2-40B4-BE49-F238E27FC236}">
                <a16:creationId xmlns:a16="http://schemas.microsoft.com/office/drawing/2014/main" id="{52FA0FF7-FEBF-93CC-6099-3E89ABE7F003}"/>
              </a:ext>
            </a:extLst>
          </p:cNvPr>
          <p:cNvSpPr/>
          <p:nvPr/>
        </p:nvSpPr>
        <p:spPr>
          <a:xfrm rot="19186261">
            <a:off x="4088666" y="2804444"/>
            <a:ext cx="3693951" cy="96705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75270D0-4CC7-46B2-9365-A2178E4F4BD0}"/>
              </a:ext>
            </a:extLst>
          </p:cNvPr>
          <p:cNvGrpSpPr/>
          <p:nvPr/>
        </p:nvGrpSpPr>
        <p:grpSpPr>
          <a:xfrm>
            <a:off x="10365380" y="919060"/>
            <a:ext cx="1359994" cy="1331927"/>
            <a:chOff x="9994846" y="4676805"/>
            <a:chExt cx="2119910" cy="21895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BB604A1B-0C5F-5188-2C06-7E9E3374F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46" y="4676805"/>
              <a:ext cx="2119910" cy="211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ACA3A5B1-24B3-0F02-BFAB-DE28CBCC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8232" y="6163816"/>
              <a:ext cx="685593" cy="702521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3AED89-6F82-E773-FD8A-FCB163883F1F}"/>
              </a:ext>
            </a:extLst>
          </p:cNvPr>
          <p:cNvGrpSpPr/>
          <p:nvPr/>
        </p:nvGrpSpPr>
        <p:grpSpPr>
          <a:xfrm>
            <a:off x="8941534" y="4994790"/>
            <a:ext cx="1082671" cy="1028642"/>
            <a:chOff x="8941534" y="4994790"/>
            <a:chExt cx="1082671" cy="1028642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EE3B6C9-73B9-9427-8CFF-73662FAA7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1534" y="4994790"/>
              <a:ext cx="156468" cy="10497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63A19854-71BA-2B6D-6089-DFE4813709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5399" y="5051474"/>
              <a:ext cx="878806" cy="9719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C1F605C-21DA-D734-C45F-C45C46895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8148" y="5269887"/>
              <a:ext cx="507852" cy="50785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4591FA7-0EF6-CC20-A6AE-6DA78059162A}"/>
              </a:ext>
            </a:extLst>
          </p:cNvPr>
          <p:cNvGrpSpPr/>
          <p:nvPr/>
        </p:nvGrpSpPr>
        <p:grpSpPr>
          <a:xfrm>
            <a:off x="7954811" y="1967800"/>
            <a:ext cx="1057651" cy="2896893"/>
            <a:chOff x="7954811" y="1967800"/>
            <a:chExt cx="1057651" cy="2896893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9848D6A-A479-DA8B-FF9A-5BED2C60A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811" y="1967800"/>
              <a:ext cx="507852" cy="50785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3AD74E70-DF2C-CA09-BAB7-729FACF015BD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 flipV="1">
              <a:off x="8771416" y="3495581"/>
              <a:ext cx="241046" cy="1369112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60736010-5DFD-A034-4158-9F8167FB8156}"/>
              </a:ext>
            </a:extLst>
          </p:cNvPr>
          <p:cNvGrpSpPr/>
          <p:nvPr/>
        </p:nvGrpSpPr>
        <p:grpSpPr>
          <a:xfrm>
            <a:off x="8734696" y="1090415"/>
            <a:ext cx="1466691" cy="1024391"/>
            <a:chOff x="8734696" y="1090415"/>
            <a:chExt cx="1466691" cy="1024391"/>
          </a:xfrm>
        </p:grpSpPr>
        <p:sp>
          <p:nvSpPr>
            <p:cNvPr id="50" name="Pfeil: nach links 49">
              <a:extLst>
                <a:ext uri="{FF2B5EF4-FFF2-40B4-BE49-F238E27FC236}">
                  <a16:creationId xmlns:a16="http://schemas.microsoft.com/office/drawing/2014/main" id="{D91781D8-AA92-286C-EDC4-1FBF6F277DF3}"/>
                </a:ext>
              </a:extLst>
            </p:cNvPr>
            <p:cNvSpPr/>
            <p:nvPr/>
          </p:nvSpPr>
          <p:spPr>
            <a:xfrm>
              <a:off x="8734696" y="1403759"/>
              <a:ext cx="1466691" cy="41987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BC55C406-1717-A069-7291-62F080FA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6423" y="1090415"/>
              <a:ext cx="1062635" cy="1024391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A799EDE4-14A6-7E57-631C-78068CECA2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8391" y="2468853"/>
            <a:ext cx="1910699" cy="14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1563" y="1798791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BA00B21-9043-1AD4-BC91-94D7B16D8FE2}"/>
              </a:ext>
            </a:extLst>
          </p:cNvPr>
          <p:cNvGrpSpPr/>
          <p:nvPr/>
        </p:nvGrpSpPr>
        <p:grpSpPr>
          <a:xfrm>
            <a:off x="10354245" y="5191397"/>
            <a:ext cx="1651028" cy="1650752"/>
            <a:chOff x="9994846" y="4676805"/>
            <a:chExt cx="2119910" cy="21895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775BCDD-7FB0-0125-AC16-BD4D2BD39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46" y="4676805"/>
              <a:ext cx="2119910" cy="211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C759417-A6EC-2A93-86B2-7AA67D91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8232" y="6163816"/>
              <a:ext cx="685593" cy="70252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356657-4BBE-8D1C-F343-C50445F1A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21" y="2070889"/>
            <a:ext cx="507852" cy="507852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5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1563" y="1798791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C759417-A6EC-2A93-86B2-7AA67D914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242" y="5666154"/>
            <a:ext cx="1159216" cy="11498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DAE20BF-BD7C-284D-D39B-2D3312ED4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679" y="1924273"/>
            <a:ext cx="651192" cy="645945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5214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Non-Fungible Token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195E715-182F-C7FA-82E3-DF9CC2F6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126" y="182168"/>
            <a:ext cx="2119941" cy="285867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06CE83C-E0E2-752D-9C96-D2C7660DA08E}"/>
              </a:ext>
            </a:extLst>
          </p:cNvPr>
          <p:cNvSpPr txBox="1"/>
          <p:nvPr/>
        </p:nvSpPr>
        <p:spPr>
          <a:xfrm>
            <a:off x="1467609" y="1392352"/>
            <a:ext cx="11035694" cy="5129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b="1" dirty="0"/>
              <a:t>Token</a:t>
            </a:r>
            <a:r>
              <a:rPr lang="de-DE" sz="2800" dirty="0"/>
              <a:t> aus einem Smart </a:t>
            </a:r>
            <a:r>
              <a:rPr lang="de-DE" sz="2800" dirty="0" err="1"/>
              <a:t>Contract</a:t>
            </a:r>
            <a:endParaRPr lang="de-DE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b="1" dirty="0"/>
              <a:t>nicht austauschbar </a:t>
            </a:r>
            <a:r>
              <a:rPr lang="de-DE" sz="2800" dirty="0"/>
              <a:t>(non-fungible)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b="1" dirty="0"/>
              <a:t>einzigartig</a:t>
            </a:r>
            <a:r>
              <a:rPr lang="de-DE" sz="2800" dirty="0"/>
              <a:t> und nicht replizierbar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fest verbunden mit einem </a:t>
            </a:r>
            <a:r>
              <a:rPr lang="de-DE" sz="2800" b="1" dirty="0"/>
              <a:t>Hashwert</a:t>
            </a:r>
            <a:r>
              <a:rPr lang="de-DE" sz="2800" dirty="0"/>
              <a:t> (inkl. Metadaten </a:t>
            </a: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de-DE" sz="2800" dirty="0"/>
              <a:t> URL)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gilt als digitaler </a:t>
            </a:r>
            <a:r>
              <a:rPr lang="de-DE" sz="2800" b="1" dirty="0"/>
              <a:t>Eigentumsnachweis</a:t>
            </a:r>
            <a:r>
              <a:rPr lang="de-DE" sz="2800" dirty="0"/>
              <a:t> (Besitzurkunde)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9296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4ADD0FA7D7848B8E25EB4C21488D4" ma:contentTypeVersion="11" ma:contentTypeDescription="Ein neues Dokument erstellen." ma:contentTypeScope="" ma:versionID="7dc5d76c4b182b662d0845d16405dfad">
  <xsd:schema xmlns:xsd="http://www.w3.org/2001/XMLSchema" xmlns:xs="http://www.w3.org/2001/XMLSchema" xmlns:p="http://schemas.microsoft.com/office/2006/metadata/properties" xmlns:ns2="b878518f-4e7d-4ec9-9a60-f70509978386" xmlns:ns3="68f609de-a193-4c13-a850-58e8877264ba" targetNamespace="http://schemas.microsoft.com/office/2006/metadata/properties" ma:root="true" ma:fieldsID="857aa21272039290feba88ae64efa061" ns2:_="" ns3:_="">
    <xsd:import namespace="b878518f-4e7d-4ec9-9a60-f70509978386"/>
    <xsd:import namespace="68f609de-a193-4c13-a850-58e887726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8518f-4e7d-4ec9-9a60-f705099783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da9110a-360d-4fe1-8346-a221a3f252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609de-a193-4c13-a850-58e887726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1b1854-69e4-4401-8b4a-d98b9775af0d}" ma:internalName="TaxCatchAll" ma:showField="CatchAllData" ma:web="68f609de-a193-4c13-a850-58e887726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78518f-4e7d-4ec9-9a60-f70509978386">
      <Terms xmlns="http://schemas.microsoft.com/office/infopath/2007/PartnerControls"/>
    </lcf76f155ced4ddcb4097134ff3c332f>
    <TaxCatchAll xmlns="68f609de-a193-4c13-a850-58e8877264b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B89AC4-ECF1-4D06-BD36-22CAF939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8518f-4e7d-4ec9-9a60-f70509978386"/>
    <ds:schemaRef ds:uri="68f609de-a193-4c13-a850-58e887726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E0496C-BB43-440D-B249-654358BC9D5B}">
  <ds:schemaRefs>
    <ds:schemaRef ds:uri="http://schemas.microsoft.com/office/2006/metadata/properties"/>
    <ds:schemaRef ds:uri="http://schemas.microsoft.com/office/infopath/2007/PartnerControls"/>
    <ds:schemaRef ds:uri="b878518f-4e7d-4ec9-9a60-f70509978386"/>
    <ds:schemaRef ds:uri="68f609de-a193-4c13-a850-58e8877264ba"/>
  </ds:schemaRefs>
</ds:datastoreItem>
</file>

<file path=customXml/itemProps3.xml><?xml version="1.0" encoding="utf-8"?>
<ds:datastoreItem xmlns:ds="http://schemas.openxmlformats.org/officeDocument/2006/customXml" ds:itemID="{AD248D3C-818D-4C60-A2C0-F0FF7AD9D0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607</Words>
  <Application>Microsoft Office PowerPoint</Application>
  <PresentationFormat>Breitbild</PresentationFormat>
  <Paragraphs>183</Paragraphs>
  <Slides>39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7" baseType="lpstr">
      <vt:lpstr>Aptos</vt:lpstr>
      <vt:lpstr>Arial</vt:lpstr>
      <vt:lpstr>Calibri</vt:lpstr>
      <vt:lpstr>Graphik Web</vt:lpstr>
      <vt:lpstr>Trebuchet MS</vt:lpstr>
      <vt:lpstr>TwitterChirp</vt:lpstr>
      <vt:lpstr>Wingdings 3</vt:lpstr>
      <vt:lpstr>Facette</vt:lpstr>
      <vt:lpstr>NFT</vt:lpstr>
      <vt:lpstr>NFT</vt:lpstr>
      <vt:lpstr>PowerPoint-Präsentation</vt:lpstr>
      <vt:lpstr>Mona Lisa</vt:lpstr>
      <vt:lpstr>Mona Lisa</vt:lpstr>
      <vt:lpstr>Mona Lisa</vt:lpstr>
      <vt:lpstr>Mona Lisa</vt:lpstr>
      <vt:lpstr>Mona Lisa</vt:lpstr>
      <vt:lpstr>Non-Fungible Token</vt:lpstr>
      <vt:lpstr>Berühmte NFTs</vt:lpstr>
      <vt:lpstr>Berühmte NFTs</vt:lpstr>
      <vt:lpstr>NFT</vt:lpstr>
      <vt:lpstr>Berühmte NFTs</vt:lpstr>
      <vt:lpstr>Berühmte NFTs</vt:lpstr>
      <vt:lpstr>Berühmte NFTs</vt:lpstr>
      <vt:lpstr>Berühmte NFTs</vt:lpstr>
      <vt:lpstr>NFT</vt:lpstr>
      <vt:lpstr>NFT-Projekt</vt:lpstr>
      <vt:lpstr>NFT-Projekt</vt:lpstr>
      <vt:lpstr>NFT-Projekt</vt:lpstr>
      <vt:lpstr>NFT-Projekt</vt:lpstr>
      <vt:lpstr>NFT-Projekt</vt:lpstr>
      <vt:lpstr>NFT-Projekt</vt:lpstr>
      <vt:lpstr>PowerPoint-Präsentation</vt:lpstr>
      <vt:lpstr>BMW</vt:lpstr>
      <vt:lpstr>Layer 2</vt:lpstr>
      <vt:lpstr>PowerPoint-Präsentation</vt:lpstr>
      <vt:lpstr>PowerPoint-Präsentation</vt:lpstr>
      <vt:lpstr>PowerPoint-Präsentation</vt:lpstr>
      <vt:lpstr>PowerPoint-Präsentation</vt:lpstr>
      <vt:lpstr>Praxisaufgabe:  dApp für BMW-NFTs</vt:lpstr>
      <vt:lpstr>ERC 721</vt:lpstr>
      <vt:lpstr>Impact Radar  2024</vt:lpstr>
      <vt:lpstr>Impact-Radar 2024</vt:lpstr>
      <vt:lpstr>Impact-Radar 2024</vt:lpstr>
      <vt:lpstr>Impact-Radar 2024</vt:lpstr>
      <vt:lpstr>Impact-Radar 2024</vt:lpstr>
      <vt:lpstr>Impact-Radar 2024</vt:lpstr>
      <vt:lpstr>Impact-Radar 2024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DLT Use Cases</dc:title>
  <dc:creator>Stefan Rosemann</dc:creator>
  <cp:lastModifiedBy>Stefan Rosemann</cp:lastModifiedBy>
  <cp:revision>9</cp:revision>
  <dcterms:created xsi:type="dcterms:W3CDTF">2024-12-22T15:42:58Z</dcterms:created>
  <dcterms:modified xsi:type="dcterms:W3CDTF">2025-02-05T22:06:17Z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0x01010085A4ADD0FA7D7848B8E25EB4C21488D4</vt:lpwstr>
  </property>
  <property fmtid="{D5CDD505-2E9C-101B-9397-08002B2CF9AE}" pid="3" name="MediaServiceImageTags">
    <vt:lpwstr/>
  </property>
</Properties>
</file>